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23" r:id="rId5"/>
    <p:sldMasterId id="2147483735" r:id="rId6"/>
  </p:sldMasterIdLst>
  <p:notesMasterIdLst>
    <p:notesMasterId r:id="rId37"/>
  </p:notesMasterIdLst>
  <p:handoutMasterIdLst>
    <p:handoutMasterId r:id="rId38"/>
  </p:handoutMasterIdLst>
  <p:sldIdLst>
    <p:sldId id="422" r:id="rId7"/>
    <p:sldId id="423" r:id="rId8"/>
    <p:sldId id="424" r:id="rId9"/>
    <p:sldId id="425" r:id="rId10"/>
    <p:sldId id="426" r:id="rId11"/>
    <p:sldId id="427" r:id="rId12"/>
    <p:sldId id="428" r:id="rId13"/>
    <p:sldId id="269" r:id="rId14"/>
    <p:sldId id="405" r:id="rId15"/>
    <p:sldId id="408" r:id="rId16"/>
    <p:sldId id="409" r:id="rId17"/>
    <p:sldId id="412" r:id="rId18"/>
    <p:sldId id="411" r:id="rId19"/>
    <p:sldId id="413" r:id="rId20"/>
    <p:sldId id="414" r:id="rId21"/>
    <p:sldId id="415" r:id="rId22"/>
    <p:sldId id="416" r:id="rId23"/>
    <p:sldId id="417" r:id="rId24"/>
    <p:sldId id="418" r:id="rId25"/>
    <p:sldId id="429" r:id="rId26"/>
    <p:sldId id="430" r:id="rId27"/>
    <p:sldId id="432" r:id="rId28"/>
    <p:sldId id="433" r:id="rId29"/>
    <p:sldId id="434" r:id="rId30"/>
    <p:sldId id="435" r:id="rId31"/>
    <p:sldId id="436" r:id="rId32"/>
    <p:sldId id="437" r:id="rId33"/>
    <p:sldId id="439" r:id="rId34"/>
    <p:sldId id="438" r:id="rId35"/>
    <p:sldId id="440" r:id="rId36"/>
  </p:sldIdLst>
  <p:sldSz cx="9144000" cy="5143500" type="screen16x9"/>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5F"/>
    <a:srgbClr val="003366"/>
    <a:srgbClr val="006666"/>
    <a:srgbClr val="006699"/>
    <a:srgbClr val="3D3D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476C7D-39A6-49FC-893E-EB312D887928}" v="5" dt="2024-01-31T07:53:52.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1" autoAdjust="0"/>
    <p:restoredTop sz="77124" autoAdjust="0"/>
  </p:normalViewPr>
  <p:slideViewPr>
    <p:cSldViewPr snapToGrid="0" showGuides="1">
      <p:cViewPr varScale="1">
        <p:scale>
          <a:sx n="84" d="100"/>
          <a:sy n="84" d="100"/>
        </p:scale>
        <p:origin x="845" y="58"/>
      </p:cViewPr>
      <p:guideLst>
        <p:guide orient="horz" pos="2160"/>
        <p:guide pos="2880"/>
        <p:guide orient="horz" pos="1620"/>
      </p:guideLst>
    </p:cSldViewPr>
  </p:slideViewPr>
  <p:outlineViewPr>
    <p:cViewPr>
      <p:scale>
        <a:sx n="33" d="100"/>
        <a:sy n="33" d="100"/>
      </p:scale>
      <p:origin x="0" y="2135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3906" y="-8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Moody" userId="7df0ad2f5b7a7f92" providerId="LiveId" clId="{65476C7D-39A6-49FC-893E-EB312D887928}"/>
    <pc:docChg chg="undo redo custSel addSld modSld sldOrd modShowInfo">
      <pc:chgData name="Mary Moody" userId="7df0ad2f5b7a7f92" providerId="LiveId" clId="{65476C7D-39A6-49FC-893E-EB312D887928}" dt="2024-01-31T10:31:28.898" v="48" actId="2744"/>
      <pc:docMkLst>
        <pc:docMk/>
      </pc:docMkLst>
      <pc:sldChg chg="modSp add mod ord">
        <pc:chgData name="Mary Moody" userId="7df0ad2f5b7a7f92" providerId="LiveId" clId="{65476C7D-39A6-49FC-893E-EB312D887928}" dt="2024-01-31T07:50:38.321" v="21" actId="14100"/>
        <pc:sldMkLst>
          <pc:docMk/>
          <pc:sldMk cId="1861381811" sldId="438"/>
        </pc:sldMkLst>
        <pc:spChg chg="mod">
          <ac:chgData name="Mary Moody" userId="7df0ad2f5b7a7f92" providerId="LiveId" clId="{65476C7D-39A6-49FC-893E-EB312D887928}" dt="2024-01-31T07:50:38.321" v="21" actId="14100"/>
          <ac:spMkLst>
            <pc:docMk/>
            <pc:sldMk cId="1861381811" sldId="438"/>
            <ac:spMk id="6" creationId="{C98DC0D2-AAF3-A0A7-D85F-AAA2ABE515D7}"/>
          </ac:spMkLst>
        </pc:spChg>
      </pc:sldChg>
      <pc:sldChg chg="addSp modSp add mod">
        <pc:chgData name="Mary Moody" userId="7df0ad2f5b7a7f92" providerId="LiveId" clId="{65476C7D-39A6-49FC-893E-EB312D887928}" dt="2024-01-31T07:53:52.106" v="43" actId="1076"/>
        <pc:sldMkLst>
          <pc:docMk/>
          <pc:sldMk cId="1381845394" sldId="439"/>
        </pc:sldMkLst>
        <pc:spChg chg="mod">
          <ac:chgData name="Mary Moody" userId="7df0ad2f5b7a7f92" providerId="LiveId" clId="{65476C7D-39A6-49FC-893E-EB312D887928}" dt="2024-01-31T07:53:44.431" v="41" actId="14100"/>
          <ac:spMkLst>
            <pc:docMk/>
            <pc:sldMk cId="1381845394" sldId="439"/>
            <ac:spMk id="2" creationId="{177D93B4-7C6B-4156-8EEA-1A6E23AE9538}"/>
          </ac:spMkLst>
        </pc:spChg>
        <pc:picChg chg="mod">
          <ac:chgData name="Mary Moody" userId="7df0ad2f5b7a7f92" providerId="LiveId" clId="{65476C7D-39A6-49FC-893E-EB312D887928}" dt="2024-01-31T07:53:31.635" v="25" actId="1076"/>
          <ac:picMkLst>
            <pc:docMk/>
            <pc:sldMk cId="1381845394" sldId="439"/>
            <ac:picMk id="5" creationId="{43E7716C-0B89-EDD5-EB3D-D5E7C5A94BDF}"/>
          </ac:picMkLst>
        </pc:picChg>
        <pc:picChg chg="add mod">
          <ac:chgData name="Mary Moody" userId="7df0ad2f5b7a7f92" providerId="LiveId" clId="{65476C7D-39A6-49FC-893E-EB312D887928}" dt="2024-01-31T07:53:52.106" v="43" actId="1076"/>
          <ac:picMkLst>
            <pc:docMk/>
            <pc:sldMk cId="1381845394" sldId="439"/>
            <ac:picMk id="1026" creationId="{892C1715-DE1F-8DF4-4406-D251C258C0CE}"/>
          </ac:picMkLst>
        </pc:picChg>
      </pc:sldChg>
      <pc:sldChg chg="add ord">
        <pc:chgData name="Mary Moody" userId="7df0ad2f5b7a7f92" providerId="LiveId" clId="{65476C7D-39A6-49FC-893E-EB312D887928}" dt="2024-01-31T07:54:14.070" v="46"/>
        <pc:sldMkLst>
          <pc:docMk/>
          <pc:sldMk cId="3172537438" sldId="44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AF11-B041-491D-84A9-C4F76C39686A}"/>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a:extLst>
              <a:ext uri="{FF2B5EF4-FFF2-40B4-BE49-F238E27FC236}">
                <a16:creationId xmlns:a16="http://schemas.microsoft.com/office/drawing/2014/main" id="{EB98E343-5F82-4641-9F1D-769DED5A5AA0}"/>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622355D3-2135-4A74-8075-BC6DF9B460BF}" type="datetimeFigureOut">
              <a:rPr lang="en-GB" smtClean="0"/>
              <a:t>31/01/2024</a:t>
            </a:fld>
            <a:endParaRPr lang="en-GB"/>
          </a:p>
        </p:txBody>
      </p:sp>
      <p:sp>
        <p:nvSpPr>
          <p:cNvPr id="4" name="Footer Placeholder 3">
            <a:extLst>
              <a:ext uri="{FF2B5EF4-FFF2-40B4-BE49-F238E27FC236}">
                <a16:creationId xmlns:a16="http://schemas.microsoft.com/office/drawing/2014/main" id="{8C415CB9-BE82-488B-A815-B01D14451DA8}"/>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86262CF3-5E8F-4357-8E25-FC1763BD30AD}"/>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0B93C27-3F91-4430-B94C-DDC1BAA03813}" type="slidenum">
              <a:rPr lang="en-GB" smtClean="0"/>
              <a:t>‹#›</a:t>
            </a:fld>
            <a:endParaRPr lang="en-GB"/>
          </a:p>
        </p:txBody>
      </p:sp>
    </p:spTree>
    <p:extLst>
      <p:ext uri="{BB962C8B-B14F-4D97-AF65-F5344CB8AC3E}">
        <p14:creationId xmlns:p14="http://schemas.microsoft.com/office/powerpoint/2010/main" val="3956149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22C5EC86-FAC9-410C-9BDE-956EA9C802BC}" type="datetimeFigureOut">
              <a:rPr lang="en-GB" smtClean="0"/>
              <a:t>31/01/2024</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247E48A-B93D-4429-9AAD-6D160EA7DBA7}" type="slidenum">
              <a:rPr lang="en-GB" smtClean="0"/>
              <a:t>‹#›</a:t>
            </a:fld>
            <a:endParaRPr lang="en-GB"/>
          </a:p>
        </p:txBody>
      </p:sp>
    </p:spTree>
    <p:extLst>
      <p:ext uri="{BB962C8B-B14F-4D97-AF65-F5344CB8AC3E}">
        <p14:creationId xmlns:p14="http://schemas.microsoft.com/office/powerpoint/2010/main" val="18113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47E48A-B93D-4429-9AAD-6D160EA7DBA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77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13</a:t>
            </a:fld>
            <a:endParaRPr lang="en-GB"/>
          </a:p>
        </p:txBody>
      </p:sp>
    </p:spTree>
    <p:extLst>
      <p:ext uri="{BB962C8B-B14F-4D97-AF65-F5344CB8AC3E}">
        <p14:creationId xmlns:p14="http://schemas.microsoft.com/office/powerpoint/2010/main" val="3817988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14</a:t>
            </a:fld>
            <a:endParaRPr lang="en-GB"/>
          </a:p>
        </p:txBody>
      </p:sp>
    </p:spTree>
    <p:extLst>
      <p:ext uri="{BB962C8B-B14F-4D97-AF65-F5344CB8AC3E}">
        <p14:creationId xmlns:p14="http://schemas.microsoft.com/office/powerpoint/2010/main" val="346048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15</a:t>
            </a:fld>
            <a:endParaRPr lang="en-GB"/>
          </a:p>
        </p:txBody>
      </p:sp>
    </p:spTree>
    <p:extLst>
      <p:ext uri="{BB962C8B-B14F-4D97-AF65-F5344CB8AC3E}">
        <p14:creationId xmlns:p14="http://schemas.microsoft.com/office/powerpoint/2010/main" val="2619557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16</a:t>
            </a:fld>
            <a:endParaRPr lang="en-GB"/>
          </a:p>
        </p:txBody>
      </p:sp>
    </p:spTree>
    <p:extLst>
      <p:ext uri="{BB962C8B-B14F-4D97-AF65-F5344CB8AC3E}">
        <p14:creationId xmlns:p14="http://schemas.microsoft.com/office/powerpoint/2010/main" val="350223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17</a:t>
            </a:fld>
            <a:endParaRPr lang="en-GB"/>
          </a:p>
        </p:txBody>
      </p:sp>
    </p:spTree>
    <p:extLst>
      <p:ext uri="{BB962C8B-B14F-4D97-AF65-F5344CB8AC3E}">
        <p14:creationId xmlns:p14="http://schemas.microsoft.com/office/powerpoint/2010/main" val="1537110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18</a:t>
            </a:fld>
            <a:endParaRPr lang="en-GB"/>
          </a:p>
        </p:txBody>
      </p:sp>
    </p:spTree>
    <p:extLst>
      <p:ext uri="{BB962C8B-B14F-4D97-AF65-F5344CB8AC3E}">
        <p14:creationId xmlns:p14="http://schemas.microsoft.com/office/powerpoint/2010/main" val="2767499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19</a:t>
            </a:fld>
            <a:endParaRPr lang="en-GB"/>
          </a:p>
        </p:txBody>
      </p:sp>
    </p:spTree>
    <p:extLst>
      <p:ext uri="{BB962C8B-B14F-4D97-AF65-F5344CB8AC3E}">
        <p14:creationId xmlns:p14="http://schemas.microsoft.com/office/powerpoint/2010/main" val="2284009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47E48A-B93D-4429-9AAD-6D160EA7DBA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073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22</a:t>
            </a:fld>
            <a:endParaRPr lang="en-GB"/>
          </a:p>
        </p:txBody>
      </p:sp>
    </p:spTree>
    <p:extLst>
      <p:ext uri="{BB962C8B-B14F-4D97-AF65-F5344CB8AC3E}">
        <p14:creationId xmlns:p14="http://schemas.microsoft.com/office/powerpoint/2010/main" val="1762703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23</a:t>
            </a:fld>
            <a:endParaRPr lang="en-GB"/>
          </a:p>
        </p:txBody>
      </p:sp>
    </p:spTree>
    <p:extLst>
      <p:ext uri="{BB962C8B-B14F-4D97-AF65-F5344CB8AC3E}">
        <p14:creationId xmlns:p14="http://schemas.microsoft.com/office/powerpoint/2010/main" val="246660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47E48A-B93D-4429-9AAD-6D160EA7DBA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536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24</a:t>
            </a:fld>
            <a:endParaRPr lang="en-GB"/>
          </a:p>
        </p:txBody>
      </p:sp>
    </p:spTree>
    <p:extLst>
      <p:ext uri="{BB962C8B-B14F-4D97-AF65-F5344CB8AC3E}">
        <p14:creationId xmlns:p14="http://schemas.microsoft.com/office/powerpoint/2010/main" val="677162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25</a:t>
            </a:fld>
            <a:endParaRPr lang="en-GB"/>
          </a:p>
        </p:txBody>
      </p:sp>
    </p:spTree>
    <p:extLst>
      <p:ext uri="{BB962C8B-B14F-4D97-AF65-F5344CB8AC3E}">
        <p14:creationId xmlns:p14="http://schemas.microsoft.com/office/powerpoint/2010/main" val="3961506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26</a:t>
            </a:fld>
            <a:endParaRPr lang="en-GB"/>
          </a:p>
        </p:txBody>
      </p:sp>
    </p:spTree>
    <p:extLst>
      <p:ext uri="{BB962C8B-B14F-4D97-AF65-F5344CB8AC3E}">
        <p14:creationId xmlns:p14="http://schemas.microsoft.com/office/powerpoint/2010/main" val="2493711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29</a:t>
            </a:fld>
            <a:endParaRPr lang="en-GB"/>
          </a:p>
        </p:txBody>
      </p:sp>
    </p:spTree>
    <p:extLst>
      <p:ext uri="{BB962C8B-B14F-4D97-AF65-F5344CB8AC3E}">
        <p14:creationId xmlns:p14="http://schemas.microsoft.com/office/powerpoint/2010/main" val="45705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47E48A-B93D-4429-9AAD-6D160EA7DBA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33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47E48A-B93D-4429-9AAD-6D160EA7DBA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87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47E48A-B93D-4429-9AAD-6D160EA7DBA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091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9</a:t>
            </a:fld>
            <a:endParaRPr lang="en-GB"/>
          </a:p>
        </p:txBody>
      </p:sp>
    </p:spTree>
    <p:extLst>
      <p:ext uri="{BB962C8B-B14F-4D97-AF65-F5344CB8AC3E}">
        <p14:creationId xmlns:p14="http://schemas.microsoft.com/office/powerpoint/2010/main" val="2837746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10</a:t>
            </a:fld>
            <a:endParaRPr lang="en-GB"/>
          </a:p>
        </p:txBody>
      </p:sp>
    </p:spTree>
    <p:extLst>
      <p:ext uri="{BB962C8B-B14F-4D97-AF65-F5344CB8AC3E}">
        <p14:creationId xmlns:p14="http://schemas.microsoft.com/office/powerpoint/2010/main" val="2025351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11</a:t>
            </a:fld>
            <a:endParaRPr lang="en-GB"/>
          </a:p>
        </p:txBody>
      </p:sp>
    </p:spTree>
    <p:extLst>
      <p:ext uri="{BB962C8B-B14F-4D97-AF65-F5344CB8AC3E}">
        <p14:creationId xmlns:p14="http://schemas.microsoft.com/office/powerpoint/2010/main" val="319036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47E48A-B93D-4429-9AAD-6D160EA7DBA7}" type="slidenum">
              <a:rPr lang="en-GB" smtClean="0"/>
              <a:t>12</a:t>
            </a:fld>
            <a:endParaRPr lang="en-GB"/>
          </a:p>
        </p:txBody>
      </p:sp>
    </p:spTree>
    <p:extLst>
      <p:ext uri="{BB962C8B-B14F-4D97-AF65-F5344CB8AC3E}">
        <p14:creationId xmlns:p14="http://schemas.microsoft.com/office/powerpoint/2010/main" val="127215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D444-4070-E38D-D138-E01C69310BE2}"/>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D2FB5C9-D9FE-173E-CB94-7519FA7CEC8F}"/>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2FFD2F-3CE5-1D70-5AAC-7A07ACF36654}"/>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5" name="Footer Placeholder 4">
            <a:extLst>
              <a:ext uri="{FF2B5EF4-FFF2-40B4-BE49-F238E27FC236}">
                <a16:creationId xmlns:a16="http://schemas.microsoft.com/office/drawing/2014/main" id="{ABF138C2-C885-B875-8A35-66D5E6336B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1B2A24-1D48-B0B0-E081-B4A797F95AA5}"/>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3736915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2BCFB-D76D-9F7A-FBB7-DB232B070F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42E170-4943-418F-35B8-E137177317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4F91C4-8584-C96B-D351-10E0FCCE15E6}"/>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5" name="Footer Placeholder 4">
            <a:extLst>
              <a:ext uri="{FF2B5EF4-FFF2-40B4-BE49-F238E27FC236}">
                <a16:creationId xmlns:a16="http://schemas.microsoft.com/office/drawing/2014/main" id="{D9B3BC5F-DB0C-836F-71B2-FFEF37AF3A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909457-D1CF-024A-C31C-77C01561B378}"/>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414538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641908-4514-8444-455E-7D638796FF39}"/>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D77EE4-D511-B243-57B8-5D5008817766}"/>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FB5DD9-F762-1BF2-A4A9-325F5F838C66}"/>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5" name="Footer Placeholder 4">
            <a:extLst>
              <a:ext uri="{FF2B5EF4-FFF2-40B4-BE49-F238E27FC236}">
                <a16:creationId xmlns:a16="http://schemas.microsoft.com/office/drawing/2014/main" id="{75FA5EF1-3733-07E1-653F-9A27C012D3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2F0EC0-4C9C-45C6-4FF9-2A82E5AA82A7}"/>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3797969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B906-283E-2E07-86C7-CE43F90FADF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FB1BBF9-34BC-FF6B-2E18-1F986F9F42A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C03462C-AAD0-3D91-4109-F7CBEE5539AB}"/>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5" name="Footer Placeholder 4">
            <a:extLst>
              <a:ext uri="{FF2B5EF4-FFF2-40B4-BE49-F238E27FC236}">
                <a16:creationId xmlns:a16="http://schemas.microsoft.com/office/drawing/2014/main" id="{891073F3-2020-78E4-0427-0D73F1E86F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60D473-90E6-AC69-713B-971AE9BD244F}"/>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78477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AEA8-D5B5-DAA1-2277-7C8764FBD0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1600FC-BF88-0197-7A2F-EF0831553D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F5A90D-3471-B3E7-2CA6-D252C4196648}"/>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5" name="Footer Placeholder 4">
            <a:extLst>
              <a:ext uri="{FF2B5EF4-FFF2-40B4-BE49-F238E27FC236}">
                <a16:creationId xmlns:a16="http://schemas.microsoft.com/office/drawing/2014/main" id="{A19ABAE9-ED89-8914-9251-229C18CE85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E8065B-01EE-1E76-0638-DCC9CD026881}"/>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3336726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53D7-3D48-A113-B48E-626B64FD9F0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E804C4D-9F33-E5AA-8FC8-740A483F6B9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2B3D2-2040-59FA-5C44-C0BBA6505DD9}"/>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5" name="Footer Placeholder 4">
            <a:extLst>
              <a:ext uri="{FF2B5EF4-FFF2-40B4-BE49-F238E27FC236}">
                <a16:creationId xmlns:a16="http://schemas.microsoft.com/office/drawing/2014/main" id="{5FAD088A-9A39-4D3A-8247-C45CD69ABD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A9AC85-C5DE-99DE-0C7B-24B233A3C593}"/>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438534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671D-F103-FBA6-7AAE-03AE4EB9FF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32E83D-DA2C-3B65-E589-98671935BD8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510D07-C6ED-346B-F8E5-634B6BE8EAF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29CEAE-7E4F-0169-CC6C-1C9183A345B2}"/>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6" name="Footer Placeholder 5">
            <a:extLst>
              <a:ext uri="{FF2B5EF4-FFF2-40B4-BE49-F238E27FC236}">
                <a16:creationId xmlns:a16="http://schemas.microsoft.com/office/drawing/2014/main" id="{341C98BF-8FC5-3B99-CE04-7D4F42B415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E1EA10-0B93-B6E1-5740-8C0B289FEF6E}"/>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1289478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BE7B-DD8D-FE05-D06B-949725FCA1EB}"/>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71A0B8-DA3D-24E5-C80E-9107AB28046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BB5C93C-FA65-83B4-2612-AC0B95421C4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11AB09-93F3-2B6B-8E18-D07D4BC6946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0B280FC-AF8D-7721-C7F0-F47A4A383DA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C7D2B4-2B26-B055-D9D3-9F77B567DA8B}"/>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8" name="Footer Placeholder 7">
            <a:extLst>
              <a:ext uri="{FF2B5EF4-FFF2-40B4-BE49-F238E27FC236}">
                <a16:creationId xmlns:a16="http://schemas.microsoft.com/office/drawing/2014/main" id="{CC254CF0-0319-F0EC-AC5D-17511F9FFD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C7B747-1CB4-986C-DEA0-AC027F127023}"/>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299490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9060-B993-344F-E062-C4FDF2D1053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25A94E-5379-7640-989E-1B7F231A9057}"/>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4" name="Footer Placeholder 3">
            <a:extLst>
              <a:ext uri="{FF2B5EF4-FFF2-40B4-BE49-F238E27FC236}">
                <a16:creationId xmlns:a16="http://schemas.microsoft.com/office/drawing/2014/main" id="{3B63AC07-EE9C-D7B6-AF6E-CD15A136EE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8B7C04-D81E-099A-3A0D-6CC0C65FA3E7}"/>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664598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9CD4B-3A4E-9027-9BE6-D7C924C38285}"/>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3" name="Footer Placeholder 2">
            <a:extLst>
              <a:ext uri="{FF2B5EF4-FFF2-40B4-BE49-F238E27FC236}">
                <a16:creationId xmlns:a16="http://schemas.microsoft.com/office/drawing/2014/main" id="{01DBF538-C921-3C46-AFFC-97A814CCAF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C6B28B-7E1F-9858-8353-1198A1B54039}"/>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3902635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9193-524A-8865-ED9A-E8A83DC49DA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A4503B-2513-1844-DDD9-F5B2F81D015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011767-4AD2-F207-133A-42404E8867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A3D2002-2F35-34C4-FD77-BA01A6190DFA}"/>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6" name="Footer Placeholder 5">
            <a:extLst>
              <a:ext uri="{FF2B5EF4-FFF2-40B4-BE49-F238E27FC236}">
                <a16:creationId xmlns:a16="http://schemas.microsoft.com/office/drawing/2014/main" id="{B4BEC598-6514-247E-0981-9F6E04B6D3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A2AE53-8548-24DF-A1B1-2C67B06A5C4F}"/>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15392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804C-D75C-9359-E34A-18E8D0494E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8BE04C-DDDC-2F56-1734-8618C2D8BE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2E68B-D4DB-5E09-9F19-2218520E531A}"/>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5" name="Footer Placeholder 4">
            <a:extLst>
              <a:ext uri="{FF2B5EF4-FFF2-40B4-BE49-F238E27FC236}">
                <a16:creationId xmlns:a16="http://schemas.microsoft.com/office/drawing/2014/main" id="{AEAA0945-BE4E-DDEF-6546-FD3C7D5AB5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10CE6F-2921-4ADD-75FC-39AA6FF2415F}"/>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226485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442A-5571-6A8B-7051-3565EADECE6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E5723A-9CEE-AA58-A02C-BEC3CCFF82A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7D3A818-5887-9BA0-472F-AD5F2D318CC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787A98-E4D7-CCFB-B8DF-983F32B8D4EF}"/>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6" name="Footer Placeholder 5">
            <a:extLst>
              <a:ext uri="{FF2B5EF4-FFF2-40B4-BE49-F238E27FC236}">
                <a16:creationId xmlns:a16="http://schemas.microsoft.com/office/drawing/2014/main" id="{1D1D8A5E-E3D7-5070-3A68-6726032722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4D049-56E2-C606-E529-AE7F0386C6C9}"/>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1151344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1B28-1BC1-426C-F43C-26243343F6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1E4657-A835-3AF2-0E97-739F32AE79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9E8E07-68FC-5630-42A6-FA6D1CD6FD54}"/>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5" name="Footer Placeholder 4">
            <a:extLst>
              <a:ext uri="{FF2B5EF4-FFF2-40B4-BE49-F238E27FC236}">
                <a16:creationId xmlns:a16="http://schemas.microsoft.com/office/drawing/2014/main" id="{D7BAFF69-CCD4-4B25-CE73-97B9D2E015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2468F8-964F-EF89-0295-AEC29FE5A0E6}"/>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855338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43A29-288A-2519-D27B-CCFB9B0EEA7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A84BBB-D7E0-E6B1-187B-F2AF164EA21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692B19-E60E-72D2-2E01-67C852ECC174}"/>
              </a:ext>
            </a:extLst>
          </p:cNvPr>
          <p:cNvSpPr>
            <a:spLocks noGrp="1"/>
          </p:cNvSpPr>
          <p:nvPr>
            <p:ph type="dt" sz="half" idx="10"/>
          </p:nvPr>
        </p:nvSpPr>
        <p:spPr/>
        <p:txBody>
          <a:bodyPr/>
          <a:lstStyle/>
          <a:p>
            <a:fld id="{A0925902-175B-43EE-B7A5-F1D21CFD7880}" type="datetimeFigureOut">
              <a:rPr lang="en-GB" smtClean="0"/>
              <a:t>31/01/2024</a:t>
            </a:fld>
            <a:endParaRPr lang="en-GB"/>
          </a:p>
        </p:txBody>
      </p:sp>
      <p:sp>
        <p:nvSpPr>
          <p:cNvPr id="5" name="Footer Placeholder 4">
            <a:extLst>
              <a:ext uri="{FF2B5EF4-FFF2-40B4-BE49-F238E27FC236}">
                <a16:creationId xmlns:a16="http://schemas.microsoft.com/office/drawing/2014/main" id="{FFD7AFD7-9CEA-A461-359F-E8FCA0A223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737513-53A5-54A0-09C3-D4EBE4735F87}"/>
              </a:ext>
            </a:extLst>
          </p:cNvPr>
          <p:cNvSpPr>
            <a:spLocks noGrp="1"/>
          </p:cNvSpPr>
          <p:nvPr>
            <p:ph type="sldNum" sz="quarter" idx="12"/>
          </p:nvPr>
        </p:nvSpPr>
        <p:spPr/>
        <p:txBody>
          <a:bodyPr/>
          <a:lstStyle/>
          <a:p>
            <a:fld id="{E5150BBE-7EF1-4C2A-90D2-FC3383FEFEB8}" type="slidenum">
              <a:rPr lang="en-GB" smtClean="0"/>
              <a:t>‹#›</a:t>
            </a:fld>
            <a:endParaRPr lang="en-GB"/>
          </a:p>
        </p:txBody>
      </p:sp>
    </p:spTree>
    <p:extLst>
      <p:ext uri="{BB962C8B-B14F-4D97-AF65-F5344CB8AC3E}">
        <p14:creationId xmlns:p14="http://schemas.microsoft.com/office/powerpoint/2010/main" val="4289206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749" y="387624"/>
            <a:ext cx="6221895" cy="588896"/>
          </a:xfrm>
        </p:spPr>
        <p:txBody>
          <a:bodyPr anchor="t" anchorCtr="0">
            <a:normAutofit/>
          </a:bodyPr>
          <a:lstStyle>
            <a:lvl1pPr algn="l">
              <a:defRPr lang="en-US" sz="4200" b="0" kern="1200" dirty="0" smtClean="0">
                <a:ln w="6350">
                  <a:noFill/>
                </a:ln>
                <a:solidFill>
                  <a:srgbClr val="3D3D3C"/>
                </a:solidFill>
                <a:effectLst>
                  <a:glow>
                    <a:schemeClr val="bg1"/>
                  </a:glow>
                </a:effectLst>
                <a:latin typeface="Arial" panose="020B0604020202020204" pitchFamily="34" charset="0"/>
                <a:ea typeface="+mj-ea"/>
                <a:cs typeface="+mj-cs"/>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A1EC06F-19BF-4C31-8E25-977409355A5E}" type="datetime1">
              <a:rPr lang="en-US" smtClean="0"/>
              <a:t>1/31/2024</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4686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Picture Placeholder 2"/>
          <p:cNvSpPr>
            <a:spLocks noGrp="1" noChangeAspect="1"/>
          </p:cNvSpPr>
          <p:nvPr>
            <p:ph type="pic" idx="15" hasCustomPrompt="1"/>
          </p:nvPr>
        </p:nvSpPr>
        <p:spPr>
          <a:xfrm>
            <a:off x="402718" y="232747"/>
            <a:ext cx="5352040" cy="2774275"/>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effectLst/>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 from Prayer Focus church</a:t>
            </a:r>
          </a:p>
        </p:txBody>
      </p:sp>
      <p:sp>
        <p:nvSpPr>
          <p:cNvPr id="8" name="Subtitle 2"/>
          <p:cNvSpPr>
            <a:spLocks noGrp="1"/>
          </p:cNvSpPr>
          <p:nvPr>
            <p:ph type="subTitle" idx="1" hasCustomPrompt="1"/>
          </p:nvPr>
        </p:nvSpPr>
        <p:spPr>
          <a:xfrm>
            <a:off x="417443" y="2842591"/>
            <a:ext cx="8348870" cy="474594"/>
          </a:xfrm>
        </p:spPr>
        <p:txBody>
          <a:bodyPr anchor="b">
            <a:normAutofit/>
          </a:bodyPr>
          <a:lstStyle>
            <a:lvl1pPr marL="0" indent="0" algn="l">
              <a:buNone/>
              <a:defRPr sz="2400" b="1">
                <a:solidFill>
                  <a:srgbClr val="3D3D3C"/>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Prayer Focus: Click to edit name of church</a:t>
            </a:r>
          </a:p>
        </p:txBody>
      </p:sp>
      <p:sp>
        <p:nvSpPr>
          <p:cNvPr id="12" name="Title 1"/>
          <p:cNvSpPr>
            <a:spLocks noGrp="1"/>
          </p:cNvSpPr>
          <p:nvPr>
            <p:ph type="title" hasCustomPrompt="1"/>
          </p:nvPr>
        </p:nvSpPr>
        <p:spPr>
          <a:xfrm>
            <a:off x="556591" y="3324641"/>
            <a:ext cx="8219661" cy="1326872"/>
          </a:xfrm>
        </p:spPr>
        <p:txBody>
          <a:bodyPr anchor="t" anchorCtr="0">
            <a:noAutofit/>
          </a:bodyPr>
          <a:lstStyle>
            <a:lvl1pPr algn="l">
              <a:defRPr lang="en-US" sz="3200" b="0" kern="1200" dirty="0">
                <a:solidFill>
                  <a:srgbClr val="3D3D3C"/>
                </a:solidFill>
                <a:latin typeface="Arial" panose="020B0604020202020204" pitchFamily="34" charset="0"/>
                <a:ea typeface="+mn-ea"/>
                <a:cs typeface="+mn-cs"/>
              </a:defRPr>
            </a:lvl1pPr>
          </a:lstStyle>
          <a:p>
            <a:r>
              <a:rPr lang="en-US" dirty="0"/>
              <a:t>Click to edit prayer point(s)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48281"/>
            <a:ext cx="9144000" cy="577964"/>
          </a:xfrm>
          <a:prstGeom prst="rect">
            <a:avLst/>
          </a:prstGeom>
        </p:spPr>
      </p:pic>
    </p:spTree>
    <p:extLst>
      <p:ext uri="{BB962C8B-B14F-4D97-AF65-F5344CB8AC3E}">
        <p14:creationId xmlns:p14="http://schemas.microsoft.com/office/powerpoint/2010/main" val="3849640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A2293-B305-065D-D090-783BFE7A41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5B5787-F599-127D-6E3B-DCF044AACD61}"/>
              </a:ext>
            </a:extLst>
          </p:cNvPr>
          <p:cNvSpPr>
            <a:spLocks noGrp="1"/>
          </p:cNvSpPr>
          <p:nvPr>
            <p:ph type="dt" sz="half" idx="10"/>
          </p:nvPr>
        </p:nvSpPr>
        <p:spPr/>
        <p:txBody>
          <a:bodyPr/>
          <a:lstStyle/>
          <a:p>
            <a:fld id="{3DD79EEF-EDA5-4B0F-95F6-036D878614DA}" type="datetime1">
              <a:rPr lang="en-US" smtClean="0"/>
              <a:pPr/>
              <a:t>1/31/2024</a:t>
            </a:fld>
            <a:endParaRPr lang="en-GB" dirty="0"/>
          </a:p>
        </p:txBody>
      </p:sp>
      <p:sp>
        <p:nvSpPr>
          <p:cNvPr id="4" name="Footer Placeholder 3">
            <a:extLst>
              <a:ext uri="{FF2B5EF4-FFF2-40B4-BE49-F238E27FC236}">
                <a16:creationId xmlns:a16="http://schemas.microsoft.com/office/drawing/2014/main" id="{9F068B95-DE1F-EAB7-ADF7-7B5F99A4972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E722F85-3248-8EB5-2A9E-594731286993}"/>
              </a:ext>
            </a:extLst>
          </p:cNvPr>
          <p:cNvSpPr>
            <a:spLocks noGrp="1"/>
          </p:cNvSpPr>
          <p:nvPr>
            <p:ph type="sldNum" sz="quarter" idx="12"/>
          </p:nvPr>
        </p:nvSpPr>
        <p:spPr/>
        <p:txBody>
          <a:bodyPr/>
          <a:lstStyle/>
          <a:p>
            <a:fld id="{8469DAC7-2BB9-4049-AE2F-D750F07B8F8C}" type="slidenum">
              <a:rPr lang="en-GB" smtClean="0"/>
              <a:pPr/>
              <a:t>‹#›</a:t>
            </a:fld>
            <a:endParaRPr lang="en-GB" dirty="0"/>
          </a:p>
        </p:txBody>
      </p:sp>
    </p:spTree>
    <p:extLst>
      <p:ext uri="{BB962C8B-B14F-4D97-AF65-F5344CB8AC3E}">
        <p14:creationId xmlns:p14="http://schemas.microsoft.com/office/powerpoint/2010/main" val="2969042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6516217" y="4029912"/>
            <a:ext cx="2399435" cy="274344"/>
          </a:xfrm>
          <a:prstGeom prst="rect">
            <a:avLst/>
          </a:prstGeom>
        </p:spPr>
      </p:pic>
    </p:spTree>
    <p:extLst>
      <p:ext uri="{BB962C8B-B14F-4D97-AF65-F5344CB8AC3E}">
        <p14:creationId xmlns:p14="http://schemas.microsoft.com/office/powerpoint/2010/main" val="424196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ongs Centred">
    <p:spTree>
      <p:nvGrpSpPr>
        <p:cNvPr id="1" name=""/>
        <p:cNvGrpSpPr/>
        <p:nvPr/>
      </p:nvGrpSpPr>
      <p:grpSpPr>
        <a:xfrm>
          <a:off x="0" y="0"/>
          <a:ext cx="0" cy="0"/>
          <a:chOff x="0" y="0"/>
          <a:chExt cx="0" cy="0"/>
        </a:xfrm>
      </p:grpSpPr>
      <p:sp>
        <p:nvSpPr>
          <p:cNvPr id="6" name="Rectangle 5"/>
          <p:cNvSpPr/>
          <p:nvPr userDrawn="1"/>
        </p:nvSpPr>
        <p:spPr>
          <a:xfrm>
            <a:off x="0" y="4725786"/>
            <a:ext cx="9144000" cy="417714"/>
          </a:xfrm>
          <a:prstGeom prst="rect">
            <a:avLst/>
          </a:prstGeom>
          <a:solidFill>
            <a:srgbClr val="3D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 name="Title 1"/>
          <p:cNvSpPr>
            <a:spLocks noGrp="1"/>
          </p:cNvSpPr>
          <p:nvPr>
            <p:ph type="title"/>
          </p:nvPr>
        </p:nvSpPr>
        <p:spPr>
          <a:xfrm>
            <a:off x="397567" y="387624"/>
            <a:ext cx="8348869" cy="674031"/>
          </a:xfrm>
        </p:spPr>
        <p:txBody>
          <a:bodyPr anchor="t" anchorCtr="0">
            <a:spAutoFit/>
          </a:bodyPr>
          <a:lstStyle>
            <a:lvl1pPr algn="ctr">
              <a:defRPr lang="en-US" sz="4200" b="0" kern="1200" dirty="0" smtClean="0">
                <a:ln w="6350">
                  <a:noFill/>
                </a:ln>
                <a:solidFill>
                  <a:srgbClr val="3D3D3C"/>
                </a:solidFill>
                <a:effectLst>
                  <a:glow>
                    <a:schemeClr val="bg1"/>
                  </a:glow>
                </a:effectLst>
                <a:latin typeface="Arial" panose="020B0604020202020204" pitchFamily="34" charset="0"/>
                <a:ea typeface="+mj-ea"/>
                <a:cs typeface="+mj-cs"/>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534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No Base Bar">
    <p:spTree>
      <p:nvGrpSpPr>
        <p:cNvPr id="1" name=""/>
        <p:cNvGrpSpPr/>
        <p:nvPr/>
      </p:nvGrpSpPr>
      <p:grpSpPr>
        <a:xfrm>
          <a:off x="0" y="0"/>
          <a:ext cx="0" cy="0"/>
          <a:chOff x="0" y="0"/>
          <a:chExt cx="0" cy="0"/>
        </a:xfrm>
      </p:grpSpPr>
      <p:sp>
        <p:nvSpPr>
          <p:cNvPr id="11" name="TextBox 10"/>
          <p:cNvSpPr txBox="1"/>
          <p:nvPr userDrawn="1"/>
        </p:nvSpPr>
        <p:spPr>
          <a:xfrm>
            <a:off x="934280" y="327987"/>
            <a:ext cx="7275443" cy="4293709"/>
          </a:xfrm>
          <a:prstGeom prst="rect">
            <a:avLst/>
          </a:prstGeom>
          <a:noFill/>
        </p:spPr>
        <p:txBody>
          <a:bodyPr wrap="square" rtlCol="0">
            <a:noAutofit/>
          </a:bodyPr>
          <a:lstStyle/>
          <a:p>
            <a:pPr algn="ctr"/>
            <a:endParaRPr lang="en-GB" sz="4200" dirty="0">
              <a:solidFill>
                <a:srgbClr val="3D3D3C"/>
              </a:solidFill>
              <a:latin typeface="Arial" panose="020B0604020202020204" pitchFamily="34" charset="0"/>
            </a:endParaRPr>
          </a:p>
        </p:txBody>
      </p:sp>
    </p:spTree>
    <p:extLst>
      <p:ext uri="{BB962C8B-B14F-4D97-AF65-F5344CB8AC3E}">
        <p14:creationId xmlns:p14="http://schemas.microsoft.com/office/powerpoint/2010/main" val="4202617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9672" y="1264756"/>
            <a:ext cx="5544656" cy="2454964"/>
          </a:xfrm>
          <a:prstGeom prst="rect">
            <a:avLst/>
          </a:prstGeom>
        </p:spPr>
      </p:pic>
    </p:spTree>
    <p:extLst>
      <p:ext uri="{BB962C8B-B14F-4D97-AF65-F5344CB8AC3E}">
        <p14:creationId xmlns:p14="http://schemas.microsoft.com/office/powerpoint/2010/main" val="432223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7EBA-7518-2ECA-DEC8-9C767875DB6D}"/>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1D9F13-4451-9886-347A-9B6AEDD3DF5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A10459-3993-98FD-D5DD-A88B9A087DFE}"/>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5" name="Footer Placeholder 4">
            <a:extLst>
              <a:ext uri="{FF2B5EF4-FFF2-40B4-BE49-F238E27FC236}">
                <a16:creationId xmlns:a16="http://schemas.microsoft.com/office/drawing/2014/main" id="{69A1FB55-F853-1574-1B63-6F78C9957E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96C2AD-8096-8BC0-8DE9-F9C1476A4F1A}"/>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2633910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4584424"/>
            <a:ext cx="9144000" cy="559076"/>
          </a:xfrm>
          <a:prstGeom prst="rect">
            <a:avLst/>
          </a:prstGeom>
          <a:solidFill>
            <a:srgbClr val="3D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78708"/>
            <a:ext cx="9144000" cy="57796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9672" y="906952"/>
            <a:ext cx="5544656" cy="2454964"/>
          </a:xfrm>
          <a:prstGeom prst="rect">
            <a:avLst/>
          </a:prstGeom>
        </p:spPr>
      </p:pic>
    </p:spTree>
    <p:extLst>
      <p:ext uri="{BB962C8B-B14F-4D97-AF65-F5344CB8AC3E}">
        <p14:creationId xmlns:p14="http://schemas.microsoft.com/office/powerpoint/2010/main" val="1595542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688" y="3348021"/>
            <a:ext cx="8348869" cy="895988"/>
          </a:xfrm>
        </p:spPr>
        <p:txBody>
          <a:bodyPr wrap="none" anchor="t">
            <a:normAutofit/>
          </a:bodyPr>
          <a:lstStyle>
            <a:lvl1pPr algn="l" defTabSz="685800" rtl="0" eaLnBrk="1" latinLnBrk="0" hangingPunct="1">
              <a:lnSpc>
                <a:spcPct val="90000"/>
              </a:lnSpc>
              <a:spcBef>
                <a:spcPct val="0"/>
              </a:spcBef>
              <a:buNone/>
              <a:defRPr lang="en-US" sz="4400" b="0" kern="1200" dirty="0">
                <a:solidFill>
                  <a:srgbClr val="3D3D3C"/>
                </a:solidFill>
                <a:latin typeface="Arial" panose="020B0604020202020204" pitchFamily="34" charset="0"/>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377686" y="2872409"/>
            <a:ext cx="8348869" cy="463892"/>
          </a:xfrm>
        </p:spPr>
        <p:txBody>
          <a:bodyPr anchor="b">
            <a:normAutofit/>
          </a:bodyPr>
          <a:lstStyle>
            <a:lvl1pPr marL="0" indent="0" algn="l">
              <a:buNone/>
              <a:defRPr sz="2400" b="0">
                <a:solidFill>
                  <a:srgbClr val="3D3D3C"/>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fld id="{111664F0-4563-4CBA-A6FA-DD2AEB7A5845}" type="datetime1">
              <a:rPr lang="en-US" smtClean="0"/>
              <a:t>1/31/2024</a:t>
            </a:fld>
            <a:endParaRPr lang="en-GB"/>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4779369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380176" y="162031"/>
            <a:ext cx="6219408" cy="994172"/>
          </a:xfrm>
        </p:spPr>
        <p:txBody>
          <a:bodyPr>
            <a:normAutofit/>
          </a:bodyPr>
          <a:lstStyle>
            <a:lvl1pPr>
              <a:defRPr sz="4200"/>
            </a:lvl1pPr>
          </a:lstStyle>
          <a:p>
            <a:r>
              <a:rPr lang="en-US"/>
              <a:t>Click to edit Master title style</a:t>
            </a:r>
            <a:endParaRPr lang="en-US" dirty="0"/>
          </a:p>
        </p:txBody>
      </p:sp>
      <p:sp>
        <p:nvSpPr>
          <p:cNvPr id="3" name="Content Placeholder 2"/>
          <p:cNvSpPr>
            <a:spLocks noGrp="1"/>
          </p:cNvSpPr>
          <p:nvPr>
            <p:ph idx="1"/>
          </p:nvPr>
        </p:nvSpPr>
        <p:spPr>
          <a:xfrm>
            <a:off x="392745" y="1235042"/>
            <a:ext cx="835369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E337A1B-CBE0-46EA-A71E-8E715F7007B1}" type="datetime1">
              <a:rPr lang="en-US" smtClean="0"/>
              <a:t>1/31/2024</a:t>
            </a:fld>
            <a:endParaRPr lang="en-GB"/>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7D194DFD-B235-4DCD-A12E-3D2FCC86B21A}" type="slidenum">
              <a:rPr lang="en-GB" altLang="en-US" smtClean="0"/>
              <a:pPr/>
              <a:t>‹#›</a:t>
            </a:fld>
            <a:endParaRPr lang="en-GB" altLang="en-US" dirty="0"/>
          </a:p>
        </p:txBody>
      </p:sp>
    </p:spTree>
    <p:extLst>
      <p:ext uri="{BB962C8B-B14F-4D97-AF65-F5344CB8AC3E}">
        <p14:creationId xmlns:p14="http://schemas.microsoft.com/office/powerpoint/2010/main" val="395038901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377687" y="3348021"/>
            <a:ext cx="8348870" cy="917698"/>
          </a:xfrm>
        </p:spPr>
        <p:txBody>
          <a:bodyPr wrap="none" anchor="t">
            <a:normAutofit/>
          </a:bodyPr>
          <a:lstStyle>
            <a:lvl1pPr algn="l">
              <a:defRPr sz="4200" b="0" spc="-225">
                <a:solidFill>
                  <a:srgbClr val="3D3D3C"/>
                </a:solidFill>
                <a:effectLst/>
                <a:latin typeface="Arial" panose="020B0604020202020204"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377687" y="2872409"/>
            <a:ext cx="8348870" cy="474594"/>
          </a:xfrm>
        </p:spPr>
        <p:txBody>
          <a:bodyPr anchor="b">
            <a:normAutofit/>
          </a:bodyPr>
          <a:lstStyle>
            <a:lvl1pPr marL="0" indent="0" algn="l">
              <a:buNone/>
              <a:defRPr sz="2400" b="0">
                <a:solidFill>
                  <a:srgbClr val="3D3D3C"/>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162092E-3F2F-44A3-A6A9-A1C0D15FA81F}" type="datetime1">
              <a:rPr lang="en-US" smtClean="0"/>
              <a:t>1/31/2024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524964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0115" y="184394"/>
            <a:ext cx="6219408" cy="9941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92745" y="1369218"/>
            <a:ext cx="4128578"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0795" y="1369218"/>
            <a:ext cx="413576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DB5D60A-0BB5-41B8-9502-D2606D9A91BE}" type="datetime1">
              <a:rPr lang="en-US" smtClean="0"/>
              <a:t>1/31/2024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257229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7565" y="184394"/>
            <a:ext cx="6261652"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2683" y="1171421"/>
            <a:ext cx="4047927" cy="617934"/>
          </a:xfrm>
        </p:spPr>
        <p:txBody>
          <a:bodyPr anchor="b">
            <a:normAutofit/>
          </a:bodyPr>
          <a:lstStyle>
            <a:lvl1pPr marL="0" indent="0">
              <a:buNone/>
              <a:defRPr sz="2400" b="1">
                <a:solidFill>
                  <a:srgbClr val="3D3D3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2683" y="1789355"/>
            <a:ext cx="404792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90185" y="1171421"/>
            <a:ext cx="4056250" cy="617934"/>
          </a:xfrm>
        </p:spPr>
        <p:txBody>
          <a:bodyPr vert="horz" lIns="91440" tIns="45720" rIns="91440" bIns="45720" rtlCol="0" anchor="b">
            <a:normAutofit/>
          </a:bodyPr>
          <a:lstStyle>
            <a:lvl1pPr>
              <a:buNone/>
              <a:defRPr lang="en-US" sz="2400" b="1">
                <a:solidFill>
                  <a:srgbClr val="3D3D3C"/>
                </a:soli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690185" y="1789355"/>
            <a:ext cx="405625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9402332-ED9C-4E44-8BDC-FDC2196864A7}" type="datetime1">
              <a:rPr lang="en-US" smtClean="0"/>
              <a:t>1/31/2024</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188144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749" y="387624"/>
            <a:ext cx="6221895" cy="588896"/>
          </a:xfrm>
        </p:spPr>
        <p:txBody>
          <a:bodyPr anchor="t" anchorCtr="0">
            <a:normAutofit/>
          </a:bodyPr>
          <a:lstStyle>
            <a:lvl1pPr algn="l">
              <a:defRPr lang="en-US" sz="4200" b="0" kern="1200" dirty="0" smtClean="0">
                <a:ln w="6350">
                  <a:noFill/>
                </a:ln>
                <a:solidFill>
                  <a:srgbClr val="3D3D3C"/>
                </a:solidFill>
                <a:effectLst>
                  <a:glow>
                    <a:schemeClr val="bg1"/>
                  </a:glow>
                </a:effectLst>
                <a:latin typeface="Arial" panose="020B0604020202020204" pitchFamily="34" charset="0"/>
                <a:ea typeface="+mj-ea"/>
                <a:cs typeface="+mj-cs"/>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A1EC06F-19BF-4C31-8E25-977409355A5E}" type="datetime1">
              <a:rPr lang="en-US" smtClean="0"/>
              <a:t>1/31/2024</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830607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A9AD27F-BFEF-4636-92C8-76AE31339A19}" type="datetime1">
              <a:rPr lang="en-US" smtClean="0"/>
              <a:t>1/31/2024</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lvl1pPr>
              <a:defRPr>
                <a:solidFill>
                  <a:schemeClr val="tx1">
                    <a:lumMod val="65000"/>
                  </a:schemeClr>
                </a:solidFill>
              </a:defRPr>
            </a:lvl1pPr>
          </a:lstStyle>
          <a:p>
            <a:fld id="{9BC2D040-2D5F-40EB-B6C8-5D6F836E7514}" type="slidenum">
              <a:rPr lang="en-GB" altLang="en-US" smtClean="0"/>
              <a:pPr/>
              <a:t>‹#›</a:t>
            </a:fld>
            <a:endParaRPr lang="en-GB" altLang="en-US" dirty="0"/>
          </a:p>
        </p:txBody>
      </p:sp>
    </p:spTree>
    <p:extLst>
      <p:ext uri="{BB962C8B-B14F-4D97-AF65-F5344CB8AC3E}">
        <p14:creationId xmlns:p14="http://schemas.microsoft.com/office/powerpoint/2010/main" val="308024027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Picture Placeholder 2"/>
          <p:cNvSpPr>
            <a:spLocks noGrp="1" noChangeAspect="1"/>
          </p:cNvSpPr>
          <p:nvPr>
            <p:ph type="pic" idx="15" hasCustomPrompt="1"/>
          </p:nvPr>
        </p:nvSpPr>
        <p:spPr>
          <a:xfrm>
            <a:off x="402718" y="232747"/>
            <a:ext cx="5352040" cy="2774275"/>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effectLst/>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 from Prayer Focus church</a:t>
            </a:r>
          </a:p>
        </p:txBody>
      </p:sp>
      <p:sp>
        <p:nvSpPr>
          <p:cNvPr id="8" name="Subtitle 2"/>
          <p:cNvSpPr>
            <a:spLocks noGrp="1"/>
          </p:cNvSpPr>
          <p:nvPr>
            <p:ph type="subTitle" idx="1" hasCustomPrompt="1"/>
          </p:nvPr>
        </p:nvSpPr>
        <p:spPr>
          <a:xfrm>
            <a:off x="417443" y="2842591"/>
            <a:ext cx="8348870" cy="474594"/>
          </a:xfrm>
        </p:spPr>
        <p:txBody>
          <a:bodyPr anchor="b">
            <a:normAutofit/>
          </a:bodyPr>
          <a:lstStyle>
            <a:lvl1pPr marL="0" indent="0" algn="l">
              <a:buNone/>
              <a:defRPr sz="2400" b="1">
                <a:solidFill>
                  <a:srgbClr val="3D3D3C"/>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Prayer Focus: Click to edit name of church</a:t>
            </a:r>
          </a:p>
        </p:txBody>
      </p:sp>
      <p:sp>
        <p:nvSpPr>
          <p:cNvPr id="12" name="Title 1"/>
          <p:cNvSpPr>
            <a:spLocks noGrp="1"/>
          </p:cNvSpPr>
          <p:nvPr>
            <p:ph type="title" hasCustomPrompt="1"/>
          </p:nvPr>
        </p:nvSpPr>
        <p:spPr>
          <a:xfrm>
            <a:off x="556591" y="3324641"/>
            <a:ext cx="8219661" cy="1326872"/>
          </a:xfrm>
        </p:spPr>
        <p:txBody>
          <a:bodyPr anchor="t" anchorCtr="0">
            <a:noAutofit/>
          </a:bodyPr>
          <a:lstStyle>
            <a:lvl1pPr algn="l">
              <a:defRPr lang="en-US" sz="3200" b="0" kern="1200" dirty="0">
                <a:solidFill>
                  <a:srgbClr val="3D3D3C"/>
                </a:solidFill>
                <a:latin typeface="Arial" panose="020B0604020202020204" pitchFamily="34" charset="0"/>
                <a:ea typeface="+mn-ea"/>
                <a:cs typeface="+mn-cs"/>
              </a:defRPr>
            </a:lvl1pPr>
          </a:lstStyle>
          <a:p>
            <a:r>
              <a:rPr lang="en-US" dirty="0"/>
              <a:t>Click to edit prayer point(s)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48281"/>
            <a:ext cx="9144000" cy="577964"/>
          </a:xfrm>
          <a:prstGeom prst="rect">
            <a:avLst/>
          </a:prstGeom>
        </p:spPr>
      </p:pic>
    </p:spTree>
    <p:extLst>
      <p:ext uri="{BB962C8B-B14F-4D97-AF65-F5344CB8AC3E}">
        <p14:creationId xmlns:p14="http://schemas.microsoft.com/office/powerpoint/2010/main" val="380869152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357810" y="162031"/>
            <a:ext cx="6301408"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solidFill>
                  <a:srgbClr val="3D3D3C"/>
                </a:solidFill>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5"/>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effectLst/>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5"/>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solidFill>
                  <a:srgbClr val="3D3D3C"/>
                </a:solidFill>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5"/>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effectLst/>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4" y="3655324"/>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3" y="3223127"/>
            <a:ext cx="2199085" cy="432197"/>
          </a:xfrm>
        </p:spPr>
        <p:txBody>
          <a:bodyPr anchor="b">
            <a:noAutofit/>
          </a:bodyPr>
          <a:lstStyle>
            <a:lvl1pPr marL="0" indent="0">
              <a:buNone/>
              <a:defRPr sz="1800" b="0">
                <a:solidFill>
                  <a:srgbClr val="3D3D3C"/>
                </a:solidFill>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2" y="1692265"/>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effectLst/>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A4ED95A0-587E-44C4-8551-E475C85EC0D1}" type="datetime1">
              <a:rPr lang="en-US" smtClean="0"/>
              <a:t>1/31/2024</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687105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A2B0-243C-49A5-0221-29991F418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F327DA-0657-2F51-02D0-F2979C223FEB}"/>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A5CD16-EAD3-0CF3-04B9-F20503248EAA}"/>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AA9C63B-38A2-38CF-0D31-57A9909CB762}"/>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6" name="Footer Placeholder 5">
            <a:extLst>
              <a:ext uri="{FF2B5EF4-FFF2-40B4-BE49-F238E27FC236}">
                <a16:creationId xmlns:a16="http://schemas.microsoft.com/office/drawing/2014/main" id="{1469082C-C817-EF4A-1E4B-5F04991F8D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8F60AC-F020-EFDB-7DCE-A5CEF44FDDB0}"/>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2185669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A2293-B305-065D-D090-783BFE7A41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5B5787-F599-127D-6E3B-DCF044AACD61}"/>
              </a:ext>
            </a:extLst>
          </p:cNvPr>
          <p:cNvSpPr>
            <a:spLocks noGrp="1"/>
          </p:cNvSpPr>
          <p:nvPr>
            <p:ph type="dt" sz="half" idx="10"/>
          </p:nvPr>
        </p:nvSpPr>
        <p:spPr/>
        <p:txBody>
          <a:bodyPr/>
          <a:lstStyle/>
          <a:p>
            <a:fld id="{3DD79EEF-EDA5-4B0F-95F6-036D878614DA}" type="datetime1">
              <a:rPr lang="en-US" smtClean="0"/>
              <a:pPr/>
              <a:t>1/31/2024</a:t>
            </a:fld>
            <a:endParaRPr lang="en-GB" dirty="0"/>
          </a:p>
        </p:txBody>
      </p:sp>
      <p:sp>
        <p:nvSpPr>
          <p:cNvPr id="4" name="Footer Placeholder 3">
            <a:extLst>
              <a:ext uri="{FF2B5EF4-FFF2-40B4-BE49-F238E27FC236}">
                <a16:creationId xmlns:a16="http://schemas.microsoft.com/office/drawing/2014/main" id="{9F068B95-DE1F-EAB7-ADF7-7B5F99A4972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E722F85-3248-8EB5-2A9E-594731286993}"/>
              </a:ext>
            </a:extLst>
          </p:cNvPr>
          <p:cNvSpPr>
            <a:spLocks noGrp="1"/>
          </p:cNvSpPr>
          <p:nvPr>
            <p:ph type="sldNum" sz="quarter" idx="12"/>
          </p:nvPr>
        </p:nvSpPr>
        <p:spPr/>
        <p:txBody>
          <a:bodyPr/>
          <a:lstStyle/>
          <a:p>
            <a:fld id="{8469DAC7-2BB9-4049-AE2F-D750F07B8F8C}" type="slidenum">
              <a:rPr lang="en-GB" smtClean="0"/>
              <a:pPr/>
              <a:t>‹#›</a:t>
            </a:fld>
            <a:endParaRPr lang="en-GB" dirty="0"/>
          </a:p>
        </p:txBody>
      </p:sp>
    </p:spTree>
    <p:extLst>
      <p:ext uri="{BB962C8B-B14F-4D97-AF65-F5344CB8AC3E}">
        <p14:creationId xmlns:p14="http://schemas.microsoft.com/office/powerpoint/2010/main" val="409006279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6516217" y="4029912"/>
            <a:ext cx="2399435" cy="274344"/>
          </a:xfrm>
          <a:prstGeom prst="rect">
            <a:avLst/>
          </a:prstGeom>
        </p:spPr>
      </p:pic>
    </p:spTree>
    <p:extLst>
      <p:ext uri="{BB962C8B-B14F-4D97-AF65-F5344CB8AC3E}">
        <p14:creationId xmlns:p14="http://schemas.microsoft.com/office/powerpoint/2010/main" val="251102908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870" y="205979"/>
            <a:ext cx="8418443" cy="4363640"/>
          </a:xfrm>
        </p:spPr>
        <p:txBody>
          <a:body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fld id="{83CCE42A-0676-4517-9366-E955CB8CEB05}" type="datetime1">
              <a:rPr lang="en-US" smtClean="0">
                <a:solidFill>
                  <a:srgbClr val="000000">
                    <a:tint val="75000"/>
                  </a:srgbClr>
                </a:solidFill>
              </a:rPr>
              <a:t>1/31/2024</a:t>
            </a:fld>
            <a:endParaRPr lang="en-GB">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F5CF7FE0-638E-4F96-981B-CE47DB4E6266}" type="slidenum">
              <a:rPr lang="en-GB">
                <a:solidFill>
                  <a:srgbClr val="000000">
                    <a:tint val="75000"/>
                  </a:srgbClr>
                </a:solidFill>
              </a:rPr>
              <a:pPr>
                <a:defRPr/>
              </a:pPr>
              <a:t>‹#›</a:t>
            </a:fld>
            <a:endParaRPr lang="en-GB">
              <a:solidFill>
                <a:srgbClr val="000000">
                  <a:tint val="75000"/>
                </a:srgbClr>
              </a:solidFill>
            </a:endParaRPr>
          </a:p>
        </p:txBody>
      </p:sp>
    </p:spTree>
    <p:extLst>
      <p:ext uri="{BB962C8B-B14F-4D97-AF65-F5344CB8AC3E}">
        <p14:creationId xmlns:p14="http://schemas.microsoft.com/office/powerpoint/2010/main" val="34837923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Just body text">
    <p:spTree>
      <p:nvGrpSpPr>
        <p:cNvPr id="1" name=""/>
        <p:cNvGrpSpPr/>
        <p:nvPr/>
      </p:nvGrpSpPr>
      <p:grpSpPr>
        <a:xfrm>
          <a:off x="0" y="0"/>
          <a:ext cx="0" cy="0"/>
          <a:chOff x="0" y="0"/>
          <a:chExt cx="0" cy="0"/>
        </a:xfrm>
      </p:grpSpPr>
      <p:sp>
        <p:nvSpPr>
          <p:cNvPr id="2" name="Title 1"/>
          <p:cNvSpPr>
            <a:spLocks noGrp="1"/>
          </p:cNvSpPr>
          <p:nvPr>
            <p:ph type="title"/>
          </p:nvPr>
        </p:nvSpPr>
        <p:spPr>
          <a:xfrm>
            <a:off x="347870" y="1091443"/>
            <a:ext cx="8418443" cy="674031"/>
          </a:xfrm>
        </p:spPr>
        <p:txBody>
          <a:bodyPr anchor="t" anchorCtr="0">
            <a:spAutoFit/>
          </a:body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fld id="{83CCE42A-0676-4517-9366-E955CB8CEB05}" type="datetime1">
              <a:rPr lang="en-US" smtClean="0">
                <a:solidFill>
                  <a:srgbClr val="000000">
                    <a:tint val="75000"/>
                  </a:srgbClr>
                </a:solidFill>
              </a:rPr>
              <a:t>1/31/2024</a:t>
            </a:fld>
            <a:endParaRPr lang="en-GB">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srgbClr val="000000">
                  <a:tint val="75000"/>
                </a:srgbClr>
              </a:solidFill>
            </a:endParaRPr>
          </a:p>
        </p:txBody>
      </p:sp>
      <p:sp>
        <p:nvSpPr>
          <p:cNvPr id="5" name="Slide Number Placeholder 5"/>
          <p:cNvSpPr>
            <a:spLocks noGrp="1"/>
          </p:cNvSpPr>
          <p:nvPr>
            <p:ph type="sldNum" sz="quarter" idx="12"/>
          </p:nvPr>
        </p:nvSpPr>
        <p:spPr>
          <a:xfrm>
            <a:off x="6738730" y="4767264"/>
            <a:ext cx="2057400" cy="273844"/>
          </a:xfrm>
        </p:spPr>
        <p:txBody>
          <a:bodyPr/>
          <a:lstStyle>
            <a:lvl1pPr>
              <a:defRPr/>
            </a:lvl1pPr>
          </a:lstStyle>
          <a:p>
            <a:pPr>
              <a:defRPr/>
            </a:pPr>
            <a:fld id="{F5CF7FE0-638E-4F96-981B-CE47DB4E6266}" type="slidenum">
              <a:rPr lang="en-GB">
                <a:solidFill>
                  <a:srgbClr val="000000">
                    <a:tint val="75000"/>
                  </a:srgbClr>
                </a:solidFill>
              </a:rPr>
              <a:pPr>
                <a:defRPr/>
              </a:pPr>
              <a:t>‹#›</a:t>
            </a:fld>
            <a:endParaRPr lang="en-GB">
              <a:solidFill>
                <a:srgbClr val="000000">
                  <a:tint val="75000"/>
                </a:srgbClr>
              </a:solidFill>
            </a:endParaRPr>
          </a:p>
        </p:txBody>
      </p:sp>
    </p:spTree>
    <p:extLst>
      <p:ext uri="{BB962C8B-B14F-4D97-AF65-F5344CB8AC3E}">
        <p14:creationId xmlns:p14="http://schemas.microsoft.com/office/powerpoint/2010/main" val="53577934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ngs Centred">
    <p:spTree>
      <p:nvGrpSpPr>
        <p:cNvPr id="1" name=""/>
        <p:cNvGrpSpPr/>
        <p:nvPr/>
      </p:nvGrpSpPr>
      <p:grpSpPr>
        <a:xfrm>
          <a:off x="0" y="0"/>
          <a:ext cx="0" cy="0"/>
          <a:chOff x="0" y="0"/>
          <a:chExt cx="0" cy="0"/>
        </a:xfrm>
      </p:grpSpPr>
      <p:sp>
        <p:nvSpPr>
          <p:cNvPr id="6" name="Rectangle 5"/>
          <p:cNvSpPr/>
          <p:nvPr userDrawn="1"/>
        </p:nvSpPr>
        <p:spPr>
          <a:xfrm>
            <a:off x="0" y="4725786"/>
            <a:ext cx="9144000" cy="417714"/>
          </a:xfrm>
          <a:prstGeom prst="rect">
            <a:avLst/>
          </a:prstGeom>
          <a:solidFill>
            <a:srgbClr val="3D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 name="Title 1"/>
          <p:cNvSpPr>
            <a:spLocks noGrp="1"/>
          </p:cNvSpPr>
          <p:nvPr>
            <p:ph type="title"/>
          </p:nvPr>
        </p:nvSpPr>
        <p:spPr>
          <a:xfrm>
            <a:off x="397567" y="387624"/>
            <a:ext cx="8348869" cy="674031"/>
          </a:xfrm>
        </p:spPr>
        <p:txBody>
          <a:bodyPr anchor="t" anchorCtr="0">
            <a:spAutoFit/>
          </a:bodyPr>
          <a:lstStyle>
            <a:lvl1pPr algn="ctr">
              <a:defRPr lang="en-US" sz="4200" b="0" kern="1200" dirty="0" smtClean="0">
                <a:ln w="6350">
                  <a:noFill/>
                </a:ln>
                <a:solidFill>
                  <a:srgbClr val="3D3D3C"/>
                </a:solidFill>
                <a:effectLst>
                  <a:glow>
                    <a:schemeClr val="bg1"/>
                  </a:glow>
                </a:effectLst>
                <a:latin typeface="Arial" panose="020B0604020202020204" pitchFamily="34" charset="0"/>
                <a:ea typeface="+mj-ea"/>
                <a:cs typeface="+mj-cs"/>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4066055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No Base Bar">
    <p:spTree>
      <p:nvGrpSpPr>
        <p:cNvPr id="1" name=""/>
        <p:cNvGrpSpPr/>
        <p:nvPr/>
      </p:nvGrpSpPr>
      <p:grpSpPr>
        <a:xfrm>
          <a:off x="0" y="0"/>
          <a:ext cx="0" cy="0"/>
          <a:chOff x="0" y="0"/>
          <a:chExt cx="0" cy="0"/>
        </a:xfrm>
      </p:grpSpPr>
      <p:sp>
        <p:nvSpPr>
          <p:cNvPr id="11" name="TextBox 10"/>
          <p:cNvSpPr txBox="1"/>
          <p:nvPr userDrawn="1"/>
        </p:nvSpPr>
        <p:spPr>
          <a:xfrm>
            <a:off x="934280" y="327987"/>
            <a:ext cx="7275443" cy="4293709"/>
          </a:xfrm>
          <a:prstGeom prst="rect">
            <a:avLst/>
          </a:prstGeom>
          <a:noFill/>
        </p:spPr>
        <p:txBody>
          <a:bodyPr wrap="square" rtlCol="0">
            <a:noAutofit/>
          </a:bodyPr>
          <a:lstStyle/>
          <a:p>
            <a:pPr algn="ctr"/>
            <a:endParaRPr lang="en-GB" sz="4200" dirty="0">
              <a:solidFill>
                <a:srgbClr val="3D3D3C"/>
              </a:solidFill>
              <a:latin typeface="Arial" panose="020B0604020202020204" pitchFamily="34" charset="0"/>
            </a:endParaRPr>
          </a:p>
        </p:txBody>
      </p:sp>
    </p:spTree>
    <p:extLst>
      <p:ext uri="{BB962C8B-B14F-4D97-AF65-F5344CB8AC3E}">
        <p14:creationId xmlns:p14="http://schemas.microsoft.com/office/powerpoint/2010/main" val="64779033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9672" y="1264756"/>
            <a:ext cx="5544656" cy="2454964"/>
          </a:xfrm>
          <a:prstGeom prst="rect">
            <a:avLst/>
          </a:prstGeom>
        </p:spPr>
      </p:pic>
    </p:spTree>
    <p:extLst>
      <p:ext uri="{BB962C8B-B14F-4D97-AF65-F5344CB8AC3E}">
        <p14:creationId xmlns:p14="http://schemas.microsoft.com/office/powerpoint/2010/main" val="116952710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4584424"/>
            <a:ext cx="9144000" cy="559076"/>
          </a:xfrm>
          <a:prstGeom prst="rect">
            <a:avLst/>
          </a:prstGeom>
          <a:solidFill>
            <a:srgbClr val="3D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78708"/>
            <a:ext cx="9144000" cy="57796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9672" y="906952"/>
            <a:ext cx="5544656" cy="2454964"/>
          </a:xfrm>
          <a:prstGeom prst="rect">
            <a:avLst/>
          </a:prstGeom>
        </p:spPr>
      </p:pic>
    </p:spTree>
    <p:extLst>
      <p:ext uri="{BB962C8B-B14F-4D97-AF65-F5344CB8AC3E}">
        <p14:creationId xmlns:p14="http://schemas.microsoft.com/office/powerpoint/2010/main" val="318583792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F739-8B91-31A2-886C-CBBBC3523289}"/>
              </a:ext>
            </a:extLst>
          </p:cNvPr>
          <p:cNvSpPr>
            <a:spLocks noGrp="1"/>
          </p:cNvSpPr>
          <p:nvPr>
            <p:ph type="title"/>
          </p:nvPr>
        </p:nvSpPr>
        <p:spPr>
          <a:xfrm>
            <a:off x="630238" y="274638"/>
            <a:ext cx="7886700" cy="99377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AAF3D8-F5D4-C3C7-3660-A3BD6A581A2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2AF29-8604-F1A2-D4EA-2E1A75789EA5}"/>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4D42CB-DADE-B318-B9FF-10D39F61A153}"/>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EE1A16-86CF-556C-CE3F-598CCD5885F0}"/>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4088FC-9763-591E-7CAE-4F62B5396D81}"/>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8" name="Footer Placeholder 7">
            <a:extLst>
              <a:ext uri="{FF2B5EF4-FFF2-40B4-BE49-F238E27FC236}">
                <a16:creationId xmlns:a16="http://schemas.microsoft.com/office/drawing/2014/main" id="{AF24635B-F9AB-4E07-597C-F9C9A5B159F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4653B1-8872-891E-3373-533C079A44F4}"/>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239827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F93A2-E2C3-FA83-6805-ECA4426C0C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11A58EA-AE83-DF63-8AAB-1F854A41856F}"/>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4" name="Footer Placeholder 3">
            <a:extLst>
              <a:ext uri="{FF2B5EF4-FFF2-40B4-BE49-F238E27FC236}">
                <a16:creationId xmlns:a16="http://schemas.microsoft.com/office/drawing/2014/main" id="{E279B858-CC2F-17C9-4F73-30C206A583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2DA9F3-4CFA-2737-158F-0C162C73300B}"/>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1285263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1BEB97-CAB3-9955-F979-943856453869}"/>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3" name="Footer Placeholder 2">
            <a:extLst>
              <a:ext uri="{FF2B5EF4-FFF2-40B4-BE49-F238E27FC236}">
                <a16:creationId xmlns:a16="http://schemas.microsoft.com/office/drawing/2014/main" id="{AE0969E1-834B-836C-E2C4-1B1C3DFF20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289FC0-51D4-207D-CE45-99D8585DACDC}"/>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166101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7177-FAE2-7A1E-00C5-94340958E22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4EDF4D-5DD1-B802-D0AD-110EE596D4D6}"/>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474DEB-BD74-2275-D38A-5C026A5D4BE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0FF56-91E7-B054-207E-E171FB739005}"/>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6" name="Footer Placeholder 5">
            <a:extLst>
              <a:ext uri="{FF2B5EF4-FFF2-40B4-BE49-F238E27FC236}">
                <a16:creationId xmlns:a16="http://schemas.microsoft.com/office/drawing/2014/main" id="{2273468D-2D5E-03CD-EBE8-D5759F53A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267318-43C5-3B09-C0FD-72E2E9C0C64C}"/>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241503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8531-63AE-3EF3-A3A0-5A49FFE0D8EA}"/>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6EA4CA-4B4E-4309-D609-163E73F2CC34}"/>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B5E7746-D8C3-C9D6-D69E-0211F1059A6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910D3-5D21-1A77-B520-5EF861F6808B}"/>
              </a:ext>
            </a:extLst>
          </p:cNvPr>
          <p:cNvSpPr>
            <a:spLocks noGrp="1"/>
          </p:cNvSpPr>
          <p:nvPr>
            <p:ph type="dt" sz="half" idx="10"/>
          </p:nvPr>
        </p:nvSpPr>
        <p:spPr/>
        <p:txBody>
          <a:bodyPr/>
          <a:lstStyle/>
          <a:p>
            <a:fld id="{7FCA800C-A5E1-4C48-A3E5-1EA4BA3C6EAC}" type="datetimeFigureOut">
              <a:rPr lang="en-GB" smtClean="0"/>
              <a:t>31/01/2024</a:t>
            </a:fld>
            <a:endParaRPr lang="en-GB"/>
          </a:p>
        </p:txBody>
      </p:sp>
      <p:sp>
        <p:nvSpPr>
          <p:cNvPr id="6" name="Footer Placeholder 5">
            <a:extLst>
              <a:ext uri="{FF2B5EF4-FFF2-40B4-BE49-F238E27FC236}">
                <a16:creationId xmlns:a16="http://schemas.microsoft.com/office/drawing/2014/main" id="{73D6A3DD-6AE3-29A3-F7B7-5181B078A6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72E17B-E3CB-ABE8-C7DB-39034E0E25D2}"/>
              </a:ext>
            </a:extLst>
          </p:cNvPr>
          <p:cNvSpPr>
            <a:spLocks noGrp="1"/>
          </p:cNvSpPr>
          <p:nvPr>
            <p:ph type="sldNum" sz="quarter" idx="12"/>
          </p:nvPr>
        </p:nvSpPr>
        <p:spPr/>
        <p:txBody>
          <a:bodyPr/>
          <a:lstStyle/>
          <a:p>
            <a:fld id="{08F219B5-4E78-49A4-81D5-C1EA81A9E99A}" type="slidenum">
              <a:rPr lang="en-GB" smtClean="0"/>
              <a:t>‹#›</a:t>
            </a:fld>
            <a:endParaRPr lang="en-GB"/>
          </a:p>
        </p:txBody>
      </p:sp>
    </p:spTree>
    <p:extLst>
      <p:ext uri="{BB962C8B-B14F-4D97-AF65-F5344CB8AC3E}">
        <p14:creationId xmlns:p14="http://schemas.microsoft.com/office/powerpoint/2010/main" val="135715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5.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jp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973CF-F82E-95A9-EEA5-D67793175123}"/>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0785DC-A3D8-53D5-A9E8-AADFAE899FF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92C1FB-9DD3-3AF1-BC84-5967C1A759A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FCA800C-A5E1-4C48-A3E5-1EA4BA3C6EAC}" type="datetimeFigureOut">
              <a:rPr lang="en-GB" smtClean="0"/>
              <a:t>31/01/2024</a:t>
            </a:fld>
            <a:endParaRPr lang="en-GB"/>
          </a:p>
        </p:txBody>
      </p:sp>
      <p:sp>
        <p:nvSpPr>
          <p:cNvPr id="5" name="Footer Placeholder 4">
            <a:extLst>
              <a:ext uri="{FF2B5EF4-FFF2-40B4-BE49-F238E27FC236}">
                <a16:creationId xmlns:a16="http://schemas.microsoft.com/office/drawing/2014/main" id="{142D66AC-1C95-D11C-4607-C65059D1C0E9}"/>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1285F0-93A8-D39D-6F48-1A48B36F536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8F219B5-4E78-49A4-81D5-C1EA81A9E99A}" type="slidenum">
              <a:rPr lang="en-GB" smtClean="0"/>
              <a:t>‹#›</a:t>
            </a:fld>
            <a:endParaRPr lang="en-GB"/>
          </a:p>
        </p:txBody>
      </p:sp>
    </p:spTree>
    <p:extLst>
      <p:ext uri="{BB962C8B-B14F-4D97-AF65-F5344CB8AC3E}">
        <p14:creationId xmlns:p14="http://schemas.microsoft.com/office/powerpoint/2010/main" val="412273373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2700F8-E98C-BAA6-E932-8395F9A57B6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47A0B6-44B6-6706-7A9D-D6FE3D762C8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B35B6B-9334-E275-37B4-464E9472932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925902-175B-43EE-B7A5-F1D21CFD7880}" type="datetimeFigureOut">
              <a:rPr lang="en-GB" smtClean="0"/>
              <a:t>31/01/2024</a:t>
            </a:fld>
            <a:endParaRPr lang="en-GB"/>
          </a:p>
        </p:txBody>
      </p:sp>
      <p:sp>
        <p:nvSpPr>
          <p:cNvPr id="5" name="Footer Placeholder 4">
            <a:extLst>
              <a:ext uri="{FF2B5EF4-FFF2-40B4-BE49-F238E27FC236}">
                <a16:creationId xmlns:a16="http://schemas.microsoft.com/office/drawing/2014/main" id="{15D976EF-0F5C-E650-EF46-2983C219C1B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12A79E-A008-7CBA-DE5D-1B086A83517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150BBE-7EF1-4C2A-90D2-FC3383FEFEB8}" type="slidenum">
              <a:rPr lang="en-GB" smtClean="0"/>
              <a:t>‹#›</a:t>
            </a:fld>
            <a:endParaRPr lang="en-GB"/>
          </a:p>
        </p:txBody>
      </p:sp>
    </p:spTree>
    <p:extLst>
      <p:ext uri="{BB962C8B-B14F-4D97-AF65-F5344CB8AC3E}">
        <p14:creationId xmlns:p14="http://schemas.microsoft.com/office/powerpoint/2010/main" val="318609183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690" r:id="rId12"/>
    <p:sldLayoutId id="2147483709" r:id="rId13"/>
    <p:sldLayoutId id="2147483710" r:id="rId14"/>
    <p:sldLayoutId id="2147483702" r:id="rId15"/>
    <p:sldLayoutId id="2147483707" r:id="rId16"/>
    <p:sldLayoutId id="2147483706" r:id="rId17"/>
    <p:sldLayoutId id="2147483704" r:id="rId18"/>
    <p:sldLayoutId id="2147483705"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4725786"/>
            <a:ext cx="9144000" cy="417714"/>
          </a:xfrm>
          <a:prstGeom prst="rect">
            <a:avLst/>
          </a:prstGeom>
          <a:solidFill>
            <a:srgbClr val="3D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 name="Title Placeholder 1"/>
          <p:cNvSpPr>
            <a:spLocks noGrp="1"/>
          </p:cNvSpPr>
          <p:nvPr>
            <p:ph type="title"/>
          </p:nvPr>
        </p:nvSpPr>
        <p:spPr>
          <a:xfrm>
            <a:off x="390115" y="184394"/>
            <a:ext cx="6219408"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2684" y="1235042"/>
            <a:ext cx="835369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90114" y="4767264"/>
            <a:ext cx="2057400" cy="273844"/>
          </a:xfrm>
          <a:prstGeom prst="rect">
            <a:avLst/>
          </a:prstGeom>
        </p:spPr>
        <p:txBody>
          <a:bodyPr vert="horz" lIns="91440" tIns="45720" rIns="91440" bIns="45720" rtlCol="0" anchor="ctr"/>
          <a:lstStyle>
            <a:lvl1pPr algn="l">
              <a:defRPr sz="900">
                <a:solidFill>
                  <a:schemeClr val="tx1">
                    <a:lumMod val="65000"/>
                  </a:schemeClr>
                </a:solidFill>
                <a:latin typeface="Arial" panose="020B0604020202020204" pitchFamily="34" charset="0"/>
              </a:defRPr>
            </a:lvl1pPr>
          </a:lstStyle>
          <a:p>
            <a:fld id="{3DD79EEF-EDA5-4B0F-95F6-036D878614DA}" type="datetime1">
              <a:rPr lang="en-US" smtClean="0"/>
              <a:pPr/>
              <a:t>1/31/2024</a:t>
            </a:fld>
            <a:endParaRPr lang="en-GB"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lumMod val="6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698974" y="4767264"/>
            <a:ext cx="2057400" cy="273844"/>
          </a:xfrm>
          <a:prstGeom prst="rect">
            <a:avLst/>
          </a:prstGeom>
        </p:spPr>
        <p:txBody>
          <a:bodyPr vert="horz" lIns="91440" tIns="45720" rIns="91440" bIns="45720" rtlCol="0" anchor="ctr"/>
          <a:lstStyle>
            <a:lvl1pPr algn="r">
              <a:defRPr sz="900">
                <a:solidFill>
                  <a:schemeClr val="tx1">
                    <a:lumMod val="65000"/>
                  </a:schemeClr>
                </a:solidFill>
                <a:latin typeface="Arial" panose="020B0604020202020204" pitchFamily="34" charset="0"/>
              </a:defRPr>
            </a:lvl1pPr>
          </a:lstStyle>
          <a:p>
            <a:fld id="{8469DAC7-2BB9-4049-AE2F-D750F07B8F8C}" type="slidenum">
              <a:rPr lang="en-GB" smtClean="0"/>
              <a:pPr/>
              <a:t>‹#›</a:t>
            </a:fld>
            <a:endParaRPr lang="en-GB" dirty="0"/>
          </a:p>
        </p:txBody>
      </p:sp>
      <p:pic>
        <p:nvPicPr>
          <p:cNvPr id="9" name="Picture 8"/>
          <p:cNvPicPr>
            <a:picLocks noChangeAspect="1"/>
          </p:cNvPicPr>
          <p:nvPr/>
        </p:nvPicPr>
        <p:blipFill>
          <a:blip r:embed="rId20">
            <a:extLst>
              <a:ext uri="{28A0092B-C50C-407E-A947-70E740481C1C}">
                <a14:useLocalDpi xmlns:a14="http://schemas.microsoft.com/office/drawing/2010/main" val="0"/>
              </a:ext>
            </a:extLst>
          </a:blip>
          <a:srcRect/>
          <a:stretch/>
        </p:blipFill>
        <p:spPr>
          <a:xfrm>
            <a:off x="7250350" y="-14340"/>
            <a:ext cx="1332177" cy="1291169"/>
          </a:xfrm>
          <a:prstGeom prst="rect">
            <a:avLst/>
          </a:prstGeom>
        </p:spPr>
      </p:pic>
    </p:spTree>
    <p:extLst>
      <p:ext uri="{BB962C8B-B14F-4D97-AF65-F5344CB8AC3E}">
        <p14:creationId xmlns:p14="http://schemas.microsoft.com/office/powerpoint/2010/main" val="154561752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hf hdr="0" ftr="0" dt="0"/>
  <p:txStyles>
    <p:titleStyle>
      <a:lvl1pPr algn="l" defTabSz="685800" rtl="0" eaLnBrk="1" latinLnBrk="0" hangingPunct="1">
        <a:lnSpc>
          <a:spcPct val="90000"/>
        </a:lnSpc>
        <a:spcBef>
          <a:spcPct val="0"/>
        </a:spcBef>
        <a:buNone/>
        <a:defRPr sz="4200" b="0" kern="1200">
          <a:solidFill>
            <a:srgbClr val="3D3D3C"/>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rgbClr val="3D3D3C"/>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rgbClr val="3D3D3C"/>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3D3D3C"/>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3D3D3C"/>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3D3D3C"/>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6.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Kettlebells on the floor">
            <a:extLst>
              <a:ext uri="{FF2B5EF4-FFF2-40B4-BE49-F238E27FC236}">
                <a16:creationId xmlns:a16="http://schemas.microsoft.com/office/drawing/2014/main" id="{43E7716C-0B89-EDD5-EB3D-D5E7C5A94BDF}"/>
              </a:ext>
            </a:extLst>
          </p:cNvPr>
          <p:cNvPicPr>
            <a:picLocks noChangeAspect="1"/>
          </p:cNvPicPr>
          <p:nvPr/>
        </p:nvPicPr>
        <p:blipFill rotWithShape="1">
          <a:blip r:embed="rId3">
            <a:alphaModFix amt="12000"/>
            <a:grayscl/>
          </a:blip>
          <a:srcRect t="12595" b="14432"/>
          <a:stretch/>
        </p:blipFill>
        <p:spPr>
          <a:xfrm>
            <a:off x="20" y="10"/>
            <a:ext cx="9143980" cy="4454003"/>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177D93B4-7C6B-4156-8EEA-1A6E23AE9538}"/>
              </a:ext>
            </a:extLst>
          </p:cNvPr>
          <p:cNvSpPr>
            <a:spLocks noGrp="1"/>
          </p:cNvSpPr>
          <p:nvPr>
            <p:ph type="title"/>
          </p:nvPr>
        </p:nvSpPr>
        <p:spPr>
          <a:xfrm>
            <a:off x="1657350" y="3348021"/>
            <a:ext cx="6858000" cy="1231117"/>
          </a:xfrm>
        </p:spPr>
        <p:txBody>
          <a:bodyPr vert="horz" wrap="none" lIns="91440" tIns="45720" rIns="91440" bIns="45720" rtlCol="0" anchor="t">
            <a:normAutofit/>
          </a:bodyPr>
          <a:lstStyle/>
          <a:p>
            <a:pPr algn="r" defTabSz="914400"/>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Mission Enabler Training </a:t>
            </a:r>
            <a:b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br>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January 2024</a:t>
            </a:r>
          </a:p>
        </p:txBody>
      </p:sp>
      <p:sp>
        <p:nvSpPr>
          <p:cNvPr id="3" name="Slide Number Placeholder 2">
            <a:extLst>
              <a:ext uri="{FF2B5EF4-FFF2-40B4-BE49-F238E27FC236}">
                <a16:creationId xmlns:a16="http://schemas.microsoft.com/office/drawing/2014/main" id="{2E9193CD-2888-4EE8-AD4D-E23E55D5BCBC}"/>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a:t>
            </a:fld>
            <a:endParaRPr kumimoji="0" lang="en-US"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endParaRPr>
          </a:p>
        </p:txBody>
      </p:sp>
    </p:spTree>
    <p:extLst>
      <p:ext uri="{BB962C8B-B14F-4D97-AF65-F5344CB8AC3E}">
        <p14:creationId xmlns:p14="http://schemas.microsoft.com/office/powerpoint/2010/main" val="125630239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smtClean="0">
                <a:solidFill>
                  <a:schemeClr val="tx1">
                    <a:alpha val="80000"/>
                  </a:schemeClr>
                </a:solidFill>
                <a:latin typeface="+mn-lt"/>
                <a:ea typeface="+mn-ea"/>
                <a:cs typeface="+mn-cs"/>
              </a:rPr>
              <a:pPr>
                <a:lnSpc>
                  <a:spcPct val="90000"/>
                </a:lnSpc>
                <a:spcAft>
                  <a:spcPts val="600"/>
                </a:spcAft>
              </a:pPr>
              <a:t>10</a:t>
            </a:fld>
            <a:endParaRPr lang="en-US" altLang="en-US" sz="1200" kern="1200">
              <a:solidFill>
                <a:schemeClr val="tx1">
                  <a:alpha val="80000"/>
                </a:schemeClr>
              </a:solidFill>
              <a:latin typeface="+mn-lt"/>
              <a:ea typeface="+mn-ea"/>
              <a:cs typeface="+mn-cs"/>
            </a:endParaRPr>
          </a:p>
        </p:txBody>
      </p:sp>
      <p:pic>
        <p:nvPicPr>
          <p:cNvPr id="3" name="Picture 2">
            <a:extLst>
              <a:ext uri="{FF2B5EF4-FFF2-40B4-BE49-F238E27FC236}">
                <a16:creationId xmlns:a16="http://schemas.microsoft.com/office/drawing/2014/main" id="{30624135-DB55-91C1-DA4C-0B40D1FA3D64}"/>
              </a:ext>
            </a:extLst>
          </p:cNvPr>
          <p:cNvPicPr>
            <a:picLocks noChangeAspect="1"/>
          </p:cNvPicPr>
          <p:nvPr/>
        </p:nvPicPr>
        <p:blipFill>
          <a:blip r:embed="rId4"/>
          <a:stretch>
            <a:fillRect/>
          </a:stretch>
        </p:blipFill>
        <p:spPr>
          <a:xfrm>
            <a:off x="0" y="-437321"/>
            <a:ext cx="9144000" cy="5143501"/>
          </a:xfrm>
          <a:prstGeom prst="rect">
            <a:avLst/>
          </a:prstGeom>
        </p:spPr>
        <p:style>
          <a:lnRef idx="2">
            <a:schemeClr val="dk1"/>
          </a:lnRef>
          <a:fillRef idx="1">
            <a:schemeClr val="lt1"/>
          </a:fillRef>
          <a:effectRef idx="0">
            <a:schemeClr val="dk1"/>
          </a:effectRef>
          <a:fontRef idx="minor">
            <a:schemeClr val="dk1"/>
          </a:fontRef>
        </p:style>
      </p:pic>
      <p:sp>
        <p:nvSpPr>
          <p:cNvPr id="16" name="Rectangle 15">
            <a:extLst>
              <a:ext uri="{FF2B5EF4-FFF2-40B4-BE49-F238E27FC236}">
                <a16:creationId xmlns:a16="http://schemas.microsoft.com/office/drawing/2014/main" id="{BF5FD585-4D00-E84F-FEA7-73CB358FAC57}"/>
              </a:ext>
            </a:extLst>
          </p:cNvPr>
          <p:cNvSpPr/>
          <p:nvPr/>
        </p:nvSpPr>
        <p:spPr>
          <a:xfrm>
            <a:off x="0" y="-437321"/>
            <a:ext cx="9144000" cy="1160890"/>
          </a:xfrm>
          <a:prstGeom prst="rect">
            <a:avLst/>
          </a:prstGeom>
          <a:solidFill>
            <a:srgbClr val="0046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5447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11</a:t>
            </a:fld>
            <a:endParaRPr lang="en-US" altLang="en-US" sz="1200" kern="1200">
              <a:solidFill>
                <a:schemeClr val="tx1">
                  <a:alpha val="80000"/>
                </a:schemeClr>
              </a:solidFill>
              <a:latin typeface="+mn-lt"/>
              <a:ea typeface="+mn-ea"/>
              <a:cs typeface="+mn-cs"/>
            </a:endParaRPr>
          </a:p>
        </p:txBody>
      </p:sp>
      <p:pic>
        <p:nvPicPr>
          <p:cNvPr id="5" name="Picture 4">
            <a:extLst>
              <a:ext uri="{FF2B5EF4-FFF2-40B4-BE49-F238E27FC236}">
                <a16:creationId xmlns:a16="http://schemas.microsoft.com/office/drawing/2014/main" id="{65231920-DC68-3EA6-74EF-49061BFB2CF7}"/>
              </a:ext>
            </a:extLst>
          </p:cNvPr>
          <p:cNvPicPr>
            <a:picLocks noChangeAspect="1"/>
          </p:cNvPicPr>
          <p:nvPr/>
        </p:nvPicPr>
        <p:blipFill>
          <a:blip r:embed="rId4"/>
          <a:stretch>
            <a:fillRect/>
          </a:stretch>
        </p:blipFill>
        <p:spPr>
          <a:xfrm>
            <a:off x="650519" y="485030"/>
            <a:ext cx="7022489" cy="4179838"/>
          </a:xfrm>
          <a:prstGeom prst="rect">
            <a:avLst/>
          </a:prstGeom>
        </p:spPr>
      </p:pic>
    </p:spTree>
    <p:extLst>
      <p:ext uri="{BB962C8B-B14F-4D97-AF65-F5344CB8AC3E}">
        <p14:creationId xmlns:p14="http://schemas.microsoft.com/office/powerpoint/2010/main" val="3666254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12</a:t>
            </a:fld>
            <a:endParaRPr lang="en-US" altLang="en-US" sz="1200" kern="1200">
              <a:solidFill>
                <a:schemeClr val="tx1">
                  <a:alpha val="80000"/>
                </a:schemeClr>
              </a:solidFill>
              <a:latin typeface="+mn-lt"/>
              <a:ea typeface="+mn-ea"/>
              <a:cs typeface="+mn-cs"/>
            </a:endParaRPr>
          </a:p>
        </p:txBody>
      </p:sp>
      <p:pic>
        <p:nvPicPr>
          <p:cNvPr id="2" name="Picture 1">
            <a:extLst>
              <a:ext uri="{FF2B5EF4-FFF2-40B4-BE49-F238E27FC236}">
                <a16:creationId xmlns:a16="http://schemas.microsoft.com/office/drawing/2014/main" id="{309B3D7A-9660-FA7F-F3BD-6A79DB3F2648}"/>
              </a:ext>
            </a:extLst>
          </p:cNvPr>
          <p:cNvPicPr>
            <a:picLocks noChangeAspect="1"/>
          </p:cNvPicPr>
          <p:nvPr/>
        </p:nvPicPr>
        <p:blipFill>
          <a:blip r:embed="rId4"/>
          <a:stretch>
            <a:fillRect/>
          </a:stretch>
        </p:blipFill>
        <p:spPr>
          <a:xfrm>
            <a:off x="0" y="1023087"/>
            <a:ext cx="9144000" cy="3097326"/>
          </a:xfrm>
          <a:prstGeom prst="rect">
            <a:avLst/>
          </a:prstGeom>
        </p:spPr>
      </p:pic>
    </p:spTree>
    <p:extLst>
      <p:ext uri="{BB962C8B-B14F-4D97-AF65-F5344CB8AC3E}">
        <p14:creationId xmlns:p14="http://schemas.microsoft.com/office/powerpoint/2010/main" val="3013105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13</a:t>
            </a:fld>
            <a:endParaRPr lang="en-US" altLang="en-US" sz="1200" kern="1200">
              <a:solidFill>
                <a:schemeClr val="tx1">
                  <a:alpha val="80000"/>
                </a:schemeClr>
              </a:solidFill>
              <a:latin typeface="+mn-lt"/>
              <a:ea typeface="+mn-ea"/>
              <a:cs typeface="+mn-cs"/>
            </a:endParaRPr>
          </a:p>
        </p:txBody>
      </p:sp>
      <p:pic>
        <p:nvPicPr>
          <p:cNvPr id="2" name="Picture 1">
            <a:extLst>
              <a:ext uri="{FF2B5EF4-FFF2-40B4-BE49-F238E27FC236}">
                <a16:creationId xmlns:a16="http://schemas.microsoft.com/office/drawing/2014/main" id="{117EF5F3-7486-47E5-159A-5A10F968257F}"/>
              </a:ext>
            </a:extLst>
          </p:cNvPr>
          <p:cNvPicPr>
            <a:picLocks noChangeAspect="1"/>
          </p:cNvPicPr>
          <p:nvPr/>
        </p:nvPicPr>
        <p:blipFill>
          <a:blip r:embed="rId4"/>
          <a:stretch>
            <a:fillRect/>
          </a:stretch>
        </p:blipFill>
        <p:spPr>
          <a:xfrm>
            <a:off x="0" y="1018095"/>
            <a:ext cx="9144000" cy="3252247"/>
          </a:xfrm>
          <a:prstGeom prst="rect">
            <a:avLst/>
          </a:prstGeom>
        </p:spPr>
      </p:pic>
    </p:spTree>
    <p:extLst>
      <p:ext uri="{BB962C8B-B14F-4D97-AF65-F5344CB8AC3E}">
        <p14:creationId xmlns:p14="http://schemas.microsoft.com/office/powerpoint/2010/main" val="3493782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14</a:t>
            </a:fld>
            <a:endParaRPr lang="en-US" altLang="en-US" sz="1200" kern="1200">
              <a:solidFill>
                <a:schemeClr val="tx1">
                  <a:alpha val="80000"/>
                </a:schemeClr>
              </a:solidFill>
              <a:latin typeface="+mn-lt"/>
              <a:ea typeface="+mn-ea"/>
              <a:cs typeface="+mn-cs"/>
            </a:endParaRPr>
          </a:p>
        </p:txBody>
      </p:sp>
      <p:pic>
        <p:nvPicPr>
          <p:cNvPr id="3" name="Picture 2">
            <a:extLst>
              <a:ext uri="{FF2B5EF4-FFF2-40B4-BE49-F238E27FC236}">
                <a16:creationId xmlns:a16="http://schemas.microsoft.com/office/drawing/2014/main" id="{44F42011-A91D-0375-CDF7-740853BE47B0}"/>
              </a:ext>
            </a:extLst>
          </p:cNvPr>
          <p:cNvPicPr>
            <a:picLocks noChangeAspect="1"/>
          </p:cNvPicPr>
          <p:nvPr/>
        </p:nvPicPr>
        <p:blipFill>
          <a:blip r:embed="rId4"/>
          <a:stretch>
            <a:fillRect/>
          </a:stretch>
        </p:blipFill>
        <p:spPr>
          <a:xfrm>
            <a:off x="0" y="942680"/>
            <a:ext cx="9144000" cy="3299382"/>
          </a:xfrm>
          <a:prstGeom prst="rect">
            <a:avLst/>
          </a:prstGeom>
        </p:spPr>
      </p:pic>
    </p:spTree>
    <p:extLst>
      <p:ext uri="{BB962C8B-B14F-4D97-AF65-F5344CB8AC3E}">
        <p14:creationId xmlns:p14="http://schemas.microsoft.com/office/powerpoint/2010/main" val="1636995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15</a:t>
            </a:fld>
            <a:endParaRPr lang="en-US" altLang="en-US" sz="1200" kern="1200">
              <a:solidFill>
                <a:schemeClr val="tx1">
                  <a:alpha val="80000"/>
                </a:schemeClr>
              </a:solidFill>
              <a:latin typeface="+mn-lt"/>
              <a:ea typeface="+mn-ea"/>
              <a:cs typeface="+mn-cs"/>
            </a:endParaRPr>
          </a:p>
        </p:txBody>
      </p:sp>
      <p:pic>
        <p:nvPicPr>
          <p:cNvPr id="3" name="Picture 2">
            <a:extLst>
              <a:ext uri="{FF2B5EF4-FFF2-40B4-BE49-F238E27FC236}">
                <a16:creationId xmlns:a16="http://schemas.microsoft.com/office/drawing/2014/main" id="{4C11B12B-4C5D-CC97-37DB-64934BF943E2}"/>
              </a:ext>
            </a:extLst>
          </p:cNvPr>
          <p:cNvPicPr>
            <a:picLocks noChangeAspect="1"/>
          </p:cNvPicPr>
          <p:nvPr/>
        </p:nvPicPr>
        <p:blipFill>
          <a:blip r:embed="rId4"/>
          <a:stretch>
            <a:fillRect/>
          </a:stretch>
        </p:blipFill>
        <p:spPr>
          <a:xfrm>
            <a:off x="0" y="914399"/>
            <a:ext cx="9144000" cy="3346515"/>
          </a:xfrm>
          <a:prstGeom prst="rect">
            <a:avLst/>
          </a:prstGeom>
        </p:spPr>
      </p:pic>
    </p:spTree>
    <p:extLst>
      <p:ext uri="{BB962C8B-B14F-4D97-AF65-F5344CB8AC3E}">
        <p14:creationId xmlns:p14="http://schemas.microsoft.com/office/powerpoint/2010/main" val="1143063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16</a:t>
            </a:fld>
            <a:endParaRPr lang="en-US" altLang="en-US" sz="1200" kern="1200">
              <a:solidFill>
                <a:schemeClr val="tx1">
                  <a:alpha val="80000"/>
                </a:schemeClr>
              </a:solidFill>
              <a:latin typeface="+mn-lt"/>
              <a:ea typeface="+mn-ea"/>
              <a:cs typeface="+mn-cs"/>
            </a:endParaRPr>
          </a:p>
        </p:txBody>
      </p:sp>
      <p:pic>
        <p:nvPicPr>
          <p:cNvPr id="2" name="Picture 1">
            <a:extLst>
              <a:ext uri="{FF2B5EF4-FFF2-40B4-BE49-F238E27FC236}">
                <a16:creationId xmlns:a16="http://schemas.microsoft.com/office/drawing/2014/main" id="{D31DFD96-C331-07D6-40EE-6B9E45B4636B}"/>
              </a:ext>
            </a:extLst>
          </p:cNvPr>
          <p:cNvPicPr>
            <a:picLocks noChangeAspect="1"/>
          </p:cNvPicPr>
          <p:nvPr/>
        </p:nvPicPr>
        <p:blipFill>
          <a:blip r:embed="rId4"/>
          <a:stretch>
            <a:fillRect/>
          </a:stretch>
        </p:blipFill>
        <p:spPr>
          <a:xfrm>
            <a:off x="0" y="838986"/>
            <a:ext cx="9144000" cy="3412503"/>
          </a:xfrm>
          <a:prstGeom prst="rect">
            <a:avLst/>
          </a:prstGeom>
        </p:spPr>
      </p:pic>
    </p:spTree>
    <p:extLst>
      <p:ext uri="{BB962C8B-B14F-4D97-AF65-F5344CB8AC3E}">
        <p14:creationId xmlns:p14="http://schemas.microsoft.com/office/powerpoint/2010/main" val="3554906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17</a:t>
            </a:fld>
            <a:endParaRPr lang="en-US" altLang="en-US" sz="1200" kern="1200">
              <a:solidFill>
                <a:schemeClr val="tx1">
                  <a:alpha val="80000"/>
                </a:schemeClr>
              </a:solidFill>
              <a:latin typeface="+mn-lt"/>
              <a:ea typeface="+mn-ea"/>
              <a:cs typeface="+mn-cs"/>
            </a:endParaRPr>
          </a:p>
        </p:txBody>
      </p:sp>
      <p:pic>
        <p:nvPicPr>
          <p:cNvPr id="2" name="Picture 1">
            <a:extLst>
              <a:ext uri="{FF2B5EF4-FFF2-40B4-BE49-F238E27FC236}">
                <a16:creationId xmlns:a16="http://schemas.microsoft.com/office/drawing/2014/main" id="{563FDB59-2C71-697D-ABDD-1DA1EFCDC19E}"/>
              </a:ext>
            </a:extLst>
          </p:cNvPr>
          <p:cNvPicPr>
            <a:picLocks noChangeAspect="1"/>
          </p:cNvPicPr>
          <p:nvPr/>
        </p:nvPicPr>
        <p:blipFill>
          <a:blip r:embed="rId4"/>
          <a:stretch>
            <a:fillRect/>
          </a:stretch>
        </p:blipFill>
        <p:spPr>
          <a:xfrm>
            <a:off x="0" y="895546"/>
            <a:ext cx="9144000" cy="3393650"/>
          </a:xfrm>
          <a:prstGeom prst="rect">
            <a:avLst/>
          </a:prstGeom>
        </p:spPr>
      </p:pic>
    </p:spTree>
    <p:extLst>
      <p:ext uri="{BB962C8B-B14F-4D97-AF65-F5344CB8AC3E}">
        <p14:creationId xmlns:p14="http://schemas.microsoft.com/office/powerpoint/2010/main" val="3326215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18</a:t>
            </a:fld>
            <a:endParaRPr lang="en-US" altLang="en-US" sz="1200" kern="1200">
              <a:solidFill>
                <a:schemeClr val="tx1">
                  <a:alpha val="80000"/>
                </a:schemeClr>
              </a:solidFill>
              <a:latin typeface="+mn-lt"/>
              <a:ea typeface="+mn-ea"/>
              <a:cs typeface="+mn-cs"/>
            </a:endParaRPr>
          </a:p>
        </p:txBody>
      </p:sp>
      <p:pic>
        <p:nvPicPr>
          <p:cNvPr id="2" name="Picture 1">
            <a:extLst>
              <a:ext uri="{FF2B5EF4-FFF2-40B4-BE49-F238E27FC236}">
                <a16:creationId xmlns:a16="http://schemas.microsoft.com/office/drawing/2014/main" id="{4EE63187-4147-7733-5063-EEA9B787A142}"/>
              </a:ext>
            </a:extLst>
          </p:cNvPr>
          <p:cNvPicPr>
            <a:picLocks noChangeAspect="1"/>
          </p:cNvPicPr>
          <p:nvPr/>
        </p:nvPicPr>
        <p:blipFill>
          <a:blip r:embed="rId4"/>
          <a:stretch>
            <a:fillRect/>
          </a:stretch>
        </p:blipFill>
        <p:spPr>
          <a:xfrm>
            <a:off x="0" y="810705"/>
            <a:ext cx="9144000" cy="3516198"/>
          </a:xfrm>
          <a:prstGeom prst="rect">
            <a:avLst/>
          </a:prstGeom>
        </p:spPr>
      </p:pic>
    </p:spTree>
    <p:extLst>
      <p:ext uri="{BB962C8B-B14F-4D97-AF65-F5344CB8AC3E}">
        <p14:creationId xmlns:p14="http://schemas.microsoft.com/office/powerpoint/2010/main" val="2245643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19</a:t>
            </a:fld>
            <a:endParaRPr lang="en-US" altLang="en-US" sz="1200" kern="1200">
              <a:solidFill>
                <a:schemeClr val="tx1">
                  <a:alpha val="80000"/>
                </a:schemeClr>
              </a:solidFill>
              <a:latin typeface="+mn-lt"/>
              <a:ea typeface="+mn-ea"/>
              <a:cs typeface="+mn-cs"/>
            </a:endParaRPr>
          </a:p>
        </p:txBody>
      </p:sp>
      <p:pic>
        <p:nvPicPr>
          <p:cNvPr id="3" name="Picture 2">
            <a:extLst>
              <a:ext uri="{FF2B5EF4-FFF2-40B4-BE49-F238E27FC236}">
                <a16:creationId xmlns:a16="http://schemas.microsoft.com/office/drawing/2014/main" id="{A56E0089-A765-F558-EB7E-1B4D2C961DC7}"/>
              </a:ext>
            </a:extLst>
          </p:cNvPr>
          <p:cNvPicPr>
            <a:picLocks noChangeAspect="1"/>
          </p:cNvPicPr>
          <p:nvPr/>
        </p:nvPicPr>
        <p:blipFill>
          <a:blip r:embed="rId4"/>
          <a:stretch>
            <a:fillRect/>
          </a:stretch>
        </p:blipFill>
        <p:spPr>
          <a:xfrm>
            <a:off x="0" y="0"/>
            <a:ext cx="4334256" cy="5143500"/>
          </a:xfrm>
          <a:prstGeom prst="rect">
            <a:avLst/>
          </a:prstGeom>
        </p:spPr>
      </p:pic>
      <p:sp>
        <p:nvSpPr>
          <p:cNvPr id="6" name="TextBox 5">
            <a:extLst>
              <a:ext uri="{FF2B5EF4-FFF2-40B4-BE49-F238E27FC236}">
                <a16:creationId xmlns:a16="http://schemas.microsoft.com/office/drawing/2014/main" id="{1B4FD546-8F85-AC2C-EAC7-6369BAC94F2D}"/>
              </a:ext>
            </a:extLst>
          </p:cNvPr>
          <p:cNvSpPr txBox="1"/>
          <p:nvPr/>
        </p:nvSpPr>
        <p:spPr>
          <a:xfrm>
            <a:off x="4571999" y="973282"/>
            <a:ext cx="4334255" cy="3450175"/>
          </a:xfrm>
          <a:prstGeom prst="rect">
            <a:avLst/>
          </a:prstGeom>
          <a:noFill/>
        </p:spPr>
        <p:txBody>
          <a:bodyPr wrap="square">
            <a:spAutoFit/>
          </a:bodyPr>
          <a:lstStyle/>
          <a:p>
            <a:pPr marL="114300" lvl="0">
              <a:lnSpc>
                <a:spcPct val="90000"/>
              </a:lnSpc>
              <a:spcAft>
                <a:spcPts val="600"/>
              </a:spcAft>
            </a:pPr>
            <a:r>
              <a:rPr lang="en-US" sz="1800" dirty="0">
                <a:solidFill>
                  <a:schemeClr val="bg1"/>
                </a:solidFill>
                <a:effectLst/>
              </a:rPr>
              <a:t>Why this helps us</a:t>
            </a:r>
          </a:p>
          <a:p>
            <a:pPr>
              <a:lnSpc>
                <a:spcPct val="90000"/>
              </a:lnSpc>
              <a:spcAft>
                <a:spcPts val="600"/>
              </a:spcAft>
            </a:pPr>
            <a:r>
              <a:rPr lang="en-US" sz="1800" dirty="0">
                <a:solidFill>
                  <a:schemeClr val="bg1"/>
                </a:solidFill>
                <a:effectLst/>
              </a:rPr>
              <a:t> </a:t>
            </a:r>
          </a:p>
          <a:p>
            <a:pPr indent="-228600">
              <a:lnSpc>
                <a:spcPct val="90000"/>
              </a:lnSpc>
              <a:spcAft>
                <a:spcPts val="600"/>
              </a:spcAft>
              <a:buFont typeface="Arial" panose="020B0604020202020204" pitchFamily="34" charset="0"/>
              <a:buChar char="•"/>
            </a:pPr>
            <a:r>
              <a:rPr lang="en-US" sz="1800" b="1" dirty="0">
                <a:solidFill>
                  <a:schemeClr val="bg1"/>
                </a:solidFill>
                <a:effectLst/>
              </a:rPr>
              <a:t>Knowing what we are good at…</a:t>
            </a:r>
          </a:p>
          <a:p>
            <a:pPr>
              <a:lnSpc>
                <a:spcPct val="90000"/>
              </a:lnSpc>
              <a:spcAft>
                <a:spcPts val="600"/>
              </a:spcAft>
            </a:pPr>
            <a:endParaRPr lang="en-US" sz="1800" dirty="0">
              <a:solidFill>
                <a:schemeClr val="bg1"/>
              </a:solidFill>
              <a:effectLst/>
            </a:endParaRPr>
          </a:p>
          <a:p>
            <a:pPr indent="-228600">
              <a:lnSpc>
                <a:spcPct val="90000"/>
              </a:lnSpc>
              <a:spcAft>
                <a:spcPts val="600"/>
              </a:spcAft>
              <a:buFont typeface="Arial" panose="020B0604020202020204" pitchFamily="34" charset="0"/>
              <a:buChar char="•"/>
            </a:pPr>
            <a:r>
              <a:rPr lang="en-US" sz="1800" b="1" dirty="0">
                <a:solidFill>
                  <a:schemeClr val="bg1"/>
                </a:solidFill>
                <a:effectLst/>
              </a:rPr>
              <a:t>Knowing what we need to work on…</a:t>
            </a:r>
          </a:p>
          <a:p>
            <a:pPr>
              <a:lnSpc>
                <a:spcPct val="90000"/>
              </a:lnSpc>
              <a:spcAft>
                <a:spcPts val="600"/>
              </a:spcAft>
            </a:pPr>
            <a:endParaRPr lang="en-US" sz="1800" dirty="0">
              <a:solidFill>
                <a:schemeClr val="bg1"/>
              </a:solidFill>
              <a:effectLst/>
            </a:endParaRPr>
          </a:p>
          <a:p>
            <a:pPr indent="-228600">
              <a:lnSpc>
                <a:spcPct val="90000"/>
              </a:lnSpc>
              <a:spcAft>
                <a:spcPts val="600"/>
              </a:spcAft>
              <a:buFont typeface="Arial" panose="020B0604020202020204" pitchFamily="34" charset="0"/>
              <a:buChar char="•"/>
            </a:pPr>
            <a:r>
              <a:rPr lang="en-US" sz="1800" b="1" dirty="0">
                <a:solidFill>
                  <a:schemeClr val="bg1"/>
                </a:solidFill>
                <a:effectLst/>
              </a:rPr>
              <a:t>Knowing what gifting and skill mix we  are looking for in the next minister…</a:t>
            </a:r>
          </a:p>
          <a:p>
            <a:pPr indent="-228600">
              <a:lnSpc>
                <a:spcPct val="90000"/>
              </a:lnSpc>
              <a:spcAft>
                <a:spcPts val="600"/>
              </a:spcAft>
              <a:buFont typeface="Arial" panose="020B0604020202020204" pitchFamily="34" charset="0"/>
              <a:buChar char="•"/>
            </a:pPr>
            <a:endParaRPr lang="en-US" sz="1800" dirty="0">
              <a:solidFill>
                <a:schemeClr val="bg1"/>
              </a:solidFill>
              <a:effectLst/>
            </a:endParaRPr>
          </a:p>
          <a:p>
            <a:pPr indent="-228600">
              <a:lnSpc>
                <a:spcPct val="90000"/>
              </a:lnSpc>
              <a:spcAft>
                <a:spcPts val="600"/>
              </a:spcAft>
              <a:buFont typeface="Arial" panose="020B0604020202020204" pitchFamily="34" charset="0"/>
              <a:buChar char="•"/>
            </a:pPr>
            <a:r>
              <a:rPr lang="en-US" sz="1800" b="1" dirty="0">
                <a:solidFill>
                  <a:schemeClr val="bg1"/>
                </a:solidFill>
                <a:effectLst/>
              </a:rPr>
              <a:t>Not waiting until they arrive to get started…</a:t>
            </a:r>
            <a:endParaRPr lang="en-US" sz="1800" dirty="0">
              <a:solidFill>
                <a:schemeClr val="bg1"/>
              </a:solidFill>
              <a:effectLst/>
            </a:endParaRPr>
          </a:p>
        </p:txBody>
      </p:sp>
    </p:spTree>
    <p:extLst>
      <p:ext uri="{BB962C8B-B14F-4D97-AF65-F5344CB8AC3E}">
        <p14:creationId xmlns:p14="http://schemas.microsoft.com/office/powerpoint/2010/main" val="2641653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iol"/>
              <a:ea typeface="+mn-ea"/>
              <a:cs typeface="+mn-cs"/>
            </a:endParaRPr>
          </a:p>
        </p:txBody>
      </p:sp>
      <p:sp>
        <p:nvSpPr>
          <p:cNvPr id="2" name="Title 1">
            <a:extLst>
              <a:ext uri="{FF2B5EF4-FFF2-40B4-BE49-F238E27FC236}">
                <a16:creationId xmlns:a16="http://schemas.microsoft.com/office/drawing/2014/main" id="{C46F02E6-809C-497D-82D9-9A06DE9C265C}"/>
              </a:ext>
            </a:extLst>
          </p:cNvPr>
          <p:cNvSpPr>
            <a:spLocks noGrp="1"/>
          </p:cNvSpPr>
          <p:nvPr>
            <p:ph type="title"/>
          </p:nvPr>
        </p:nvSpPr>
        <p:spPr>
          <a:xfrm>
            <a:off x="3282984" y="515541"/>
            <a:ext cx="4718016" cy="4112418"/>
          </a:xfrm>
          <a:effectLst/>
        </p:spPr>
        <p:txBody>
          <a:bodyPr vert="horz" wrap="square" lIns="91440" tIns="45720" rIns="91440" bIns="45720" rtlCol="0" anchor="ctr">
            <a:normAutofit/>
          </a:bodyPr>
          <a:lstStyle/>
          <a:p>
            <a:pPr defTabSz="914400"/>
            <a:r>
              <a:rPr lang="en-US" sz="6600" spc="-300" dirty="0">
                <a:solidFill>
                  <a:schemeClr val="tx1">
                    <a:lumMod val="95000"/>
                  </a:schemeClr>
                </a:solidFill>
                <a:effectLst>
                  <a:outerShdw blurRad="469900" dist="342900" dir="5400000" sy="-20000" rotWithShape="0">
                    <a:prstClr val="black">
                      <a:alpha val="66000"/>
                    </a:prstClr>
                  </a:outerShdw>
                </a:effectLst>
                <a:latin typeface="+mj-lt"/>
              </a:rPr>
              <a:t>CULTURE</a:t>
            </a:r>
          </a:p>
        </p:txBody>
      </p:sp>
      <p:cxnSp>
        <p:nvCxnSpPr>
          <p:cNvPr id="11" name="Straight Connector 10">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685" y="1524680"/>
            <a:ext cx="0" cy="2094139"/>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7D194DFD-B235-4DCD-A12E-3D2FCC86B21A}" type="slidenum">
              <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2</a:t>
            </a:fld>
            <a:endPar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endParaRPr>
          </a:p>
        </p:txBody>
      </p:sp>
    </p:spTree>
    <p:extLst>
      <p:ext uri="{BB962C8B-B14F-4D97-AF65-F5344CB8AC3E}">
        <p14:creationId xmlns:p14="http://schemas.microsoft.com/office/powerpoint/2010/main" val="243370913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Kettlebells on the floor">
            <a:extLst>
              <a:ext uri="{FF2B5EF4-FFF2-40B4-BE49-F238E27FC236}">
                <a16:creationId xmlns:a16="http://schemas.microsoft.com/office/drawing/2014/main" id="{43E7716C-0B89-EDD5-EB3D-D5E7C5A94BDF}"/>
              </a:ext>
            </a:extLst>
          </p:cNvPr>
          <p:cNvPicPr>
            <a:picLocks noChangeAspect="1"/>
          </p:cNvPicPr>
          <p:nvPr/>
        </p:nvPicPr>
        <p:blipFill rotWithShape="1">
          <a:blip r:embed="rId3">
            <a:alphaModFix amt="12000"/>
            <a:grayscl/>
          </a:blip>
          <a:srcRect t="12595" b="14432"/>
          <a:stretch/>
        </p:blipFill>
        <p:spPr>
          <a:xfrm>
            <a:off x="20" y="10"/>
            <a:ext cx="9143980" cy="4454003"/>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177D93B4-7C6B-4156-8EEA-1A6E23AE9538}"/>
              </a:ext>
            </a:extLst>
          </p:cNvPr>
          <p:cNvSpPr>
            <a:spLocks noGrp="1"/>
          </p:cNvSpPr>
          <p:nvPr>
            <p:ph type="title"/>
          </p:nvPr>
        </p:nvSpPr>
        <p:spPr>
          <a:xfrm>
            <a:off x="1657350" y="3348021"/>
            <a:ext cx="6858000" cy="1231117"/>
          </a:xfrm>
        </p:spPr>
        <p:txBody>
          <a:bodyPr vert="horz" wrap="none" lIns="91440" tIns="45720" rIns="91440" bIns="45720" rtlCol="0" anchor="t">
            <a:normAutofit/>
          </a:bodyPr>
          <a:lstStyle/>
          <a:p>
            <a:pPr algn="r" defTabSz="914400"/>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Mission Enabler Training </a:t>
            </a:r>
            <a:b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br>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January 2024</a:t>
            </a:r>
          </a:p>
        </p:txBody>
      </p:sp>
      <p:sp>
        <p:nvSpPr>
          <p:cNvPr id="3" name="Slide Number Placeholder 2">
            <a:extLst>
              <a:ext uri="{FF2B5EF4-FFF2-40B4-BE49-F238E27FC236}">
                <a16:creationId xmlns:a16="http://schemas.microsoft.com/office/drawing/2014/main" id="{2E9193CD-2888-4EE8-AD4D-E23E55D5BCBC}"/>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20</a:t>
            </a:fld>
            <a:endParaRPr kumimoji="0" lang="en-US"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endParaRPr>
          </a:p>
        </p:txBody>
      </p:sp>
    </p:spTree>
    <p:extLst>
      <p:ext uri="{BB962C8B-B14F-4D97-AF65-F5344CB8AC3E}">
        <p14:creationId xmlns:p14="http://schemas.microsoft.com/office/powerpoint/2010/main" val="76159184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iol"/>
              <a:ea typeface="+mn-ea"/>
              <a:cs typeface="+mn-cs"/>
            </a:endParaRPr>
          </a:p>
        </p:txBody>
      </p:sp>
      <p:sp>
        <p:nvSpPr>
          <p:cNvPr id="2" name="Title 1">
            <a:extLst>
              <a:ext uri="{FF2B5EF4-FFF2-40B4-BE49-F238E27FC236}">
                <a16:creationId xmlns:a16="http://schemas.microsoft.com/office/drawing/2014/main" id="{C46F02E6-809C-497D-82D9-9A06DE9C265C}"/>
              </a:ext>
            </a:extLst>
          </p:cNvPr>
          <p:cNvSpPr>
            <a:spLocks noGrp="1"/>
          </p:cNvSpPr>
          <p:nvPr>
            <p:ph type="title"/>
          </p:nvPr>
        </p:nvSpPr>
        <p:spPr>
          <a:xfrm>
            <a:off x="3282984" y="515541"/>
            <a:ext cx="4718016" cy="4112418"/>
          </a:xfrm>
          <a:effectLst/>
        </p:spPr>
        <p:txBody>
          <a:bodyPr vert="horz" wrap="square" lIns="91440" tIns="45720" rIns="91440" bIns="45720" rtlCol="0" anchor="ctr">
            <a:normAutofit/>
          </a:bodyPr>
          <a:lstStyle/>
          <a:p>
            <a:pPr defTabSz="914400"/>
            <a:r>
              <a:rPr lang="en-US" sz="6600" spc="-300" dirty="0">
                <a:solidFill>
                  <a:schemeClr val="tx1">
                    <a:lumMod val="95000"/>
                  </a:schemeClr>
                </a:solidFill>
                <a:effectLst>
                  <a:outerShdw blurRad="469900" dist="342900" dir="5400000" sy="-20000" rotWithShape="0">
                    <a:prstClr val="black">
                      <a:alpha val="66000"/>
                    </a:prstClr>
                  </a:outerShdw>
                </a:effectLst>
                <a:latin typeface="+mj-lt"/>
              </a:rPr>
              <a:t>COMMUNITYPROFILE</a:t>
            </a:r>
          </a:p>
        </p:txBody>
      </p:sp>
      <p:cxnSp>
        <p:nvCxnSpPr>
          <p:cNvPr id="11" name="Straight Connector 10">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685" y="1524680"/>
            <a:ext cx="0" cy="2094139"/>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7D194DFD-B235-4DCD-A12E-3D2FCC86B21A}" type="slidenum">
              <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21</a:t>
            </a:fld>
            <a:endPar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endParaRPr>
          </a:p>
        </p:txBody>
      </p:sp>
    </p:spTree>
    <p:extLst>
      <p:ext uri="{BB962C8B-B14F-4D97-AF65-F5344CB8AC3E}">
        <p14:creationId xmlns:p14="http://schemas.microsoft.com/office/powerpoint/2010/main" val="315946470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22</a:t>
            </a:fld>
            <a:endParaRPr lang="en-US" altLang="en-US" sz="1200" kern="1200">
              <a:solidFill>
                <a:schemeClr val="tx1">
                  <a:alpha val="80000"/>
                </a:schemeClr>
              </a:solidFill>
              <a:latin typeface="+mn-lt"/>
              <a:ea typeface="+mn-ea"/>
              <a:cs typeface="+mn-cs"/>
            </a:endParaRPr>
          </a:p>
        </p:txBody>
      </p:sp>
      <p:sp>
        <p:nvSpPr>
          <p:cNvPr id="15" name="TextBox 14">
            <a:extLst>
              <a:ext uri="{FF2B5EF4-FFF2-40B4-BE49-F238E27FC236}">
                <a16:creationId xmlns:a16="http://schemas.microsoft.com/office/drawing/2014/main" id="{47B89826-DF0B-275E-1A15-CB880BC17594}"/>
              </a:ext>
            </a:extLst>
          </p:cNvPr>
          <p:cNvSpPr txBox="1"/>
          <p:nvPr/>
        </p:nvSpPr>
        <p:spPr>
          <a:xfrm>
            <a:off x="182880" y="246888"/>
            <a:ext cx="8769096" cy="4462760"/>
          </a:xfrm>
          <a:prstGeom prst="rect">
            <a:avLst/>
          </a:prstGeom>
          <a:noFill/>
        </p:spPr>
        <p:txBody>
          <a:bodyPr wrap="square">
            <a:spAutoFit/>
          </a:bodyPr>
          <a:lstStyle/>
          <a:p>
            <a:r>
              <a:rPr lang="en-GB" sz="3200" b="1" dirty="0">
                <a:solidFill>
                  <a:schemeClr val="bg1"/>
                </a:solidFill>
              </a:rPr>
              <a:t>Define your community!</a:t>
            </a:r>
            <a:br>
              <a:rPr lang="en-GB" sz="3200" b="1" dirty="0">
                <a:solidFill>
                  <a:schemeClr val="bg1"/>
                </a:solidFill>
              </a:rPr>
            </a:br>
            <a:r>
              <a:rPr lang="en-GB" sz="2800" b="1" dirty="0">
                <a:solidFill>
                  <a:schemeClr val="bg1"/>
                </a:solidFill>
              </a:rPr>
              <a:t>	</a:t>
            </a:r>
            <a:r>
              <a:rPr lang="en-GB" sz="2400" dirty="0">
                <a:solidFill>
                  <a:schemeClr val="bg1"/>
                </a:solidFill>
              </a:rPr>
              <a:t>Buy/download an up-to-date map (add new estates as you can)</a:t>
            </a:r>
            <a:br>
              <a:rPr lang="en-GB" sz="2400" dirty="0">
                <a:solidFill>
                  <a:schemeClr val="bg1"/>
                </a:solidFill>
              </a:rPr>
            </a:br>
            <a:r>
              <a:rPr lang="en-GB" sz="2400" dirty="0">
                <a:solidFill>
                  <a:schemeClr val="bg1"/>
                </a:solidFill>
              </a:rPr>
              <a:t>	maps.google.com has an editable map system that could be 	helpful - otherwise colour coded pins are good!</a:t>
            </a:r>
          </a:p>
          <a:p>
            <a:br>
              <a:rPr lang="en-GB" sz="2400" dirty="0">
                <a:solidFill>
                  <a:schemeClr val="bg1"/>
                </a:solidFill>
              </a:rPr>
            </a:br>
            <a:r>
              <a:rPr lang="en-GB" sz="3200" b="1" dirty="0">
                <a:solidFill>
                  <a:schemeClr val="bg1"/>
                </a:solidFill>
              </a:rPr>
              <a:t>List HARD DATA</a:t>
            </a:r>
            <a:br>
              <a:rPr lang="en-GB" sz="2800" b="1" dirty="0">
                <a:solidFill>
                  <a:schemeClr val="bg1"/>
                </a:solidFill>
              </a:rPr>
            </a:br>
            <a:r>
              <a:rPr lang="en-GB" dirty="0">
                <a:solidFill>
                  <a:schemeClr val="bg1"/>
                </a:solidFill>
              </a:rPr>
              <a:t>	</a:t>
            </a:r>
            <a:r>
              <a:rPr lang="en-GB" sz="2400" dirty="0">
                <a:solidFill>
                  <a:schemeClr val="bg1"/>
                </a:solidFill>
              </a:rPr>
              <a:t>Churches</a:t>
            </a:r>
            <a:br>
              <a:rPr lang="en-GB" sz="2400" dirty="0">
                <a:solidFill>
                  <a:schemeClr val="bg1"/>
                </a:solidFill>
              </a:rPr>
            </a:br>
            <a:r>
              <a:rPr lang="en-GB" sz="2400" dirty="0">
                <a:solidFill>
                  <a:schemeClr val="bg1"/>
                </a:solidFill>
              </a:rPr>
              <a:t>	Businesses (relevant)</a:t>
            </a:r>
            <a:br>
              <a:rPr lang="en-GB" sz="2400" dirty="0">
                <a:solidFill>
                  <a:schemeClr val="bg1"/>
                </a:solidFill>
              </a:rPr>
            </a:br>
            <a:r>
              <a:rPr lang="en-GB" sz="2400" dirty="0">
                <a:solidFill>
                  <a:schemeClr val="bg1"/>
                </a:solidFill>
              </a:rPr>
              <a:t>	Charities</a:t>
            </a:r>
            <a:br>
              <a:rPr lang="en-GB" sz="2400" dirty="0">
                <a:solidFill>
                  <a:schemeClr val="bg1"/>
                </a:solidFill>
              </a:rPr>
            </a:br>
            <a:r>
              <a:rPr lang="en-GB" sz="2400" dirty="0">
                <a:solidFill>
                  <a:schemeClr val="bg1"/>
                </a:solidFill>
              </a:rPr>
              <a:t>	Community Groups</a:t>
            </a:r>
            <a:br>
              <a:rPr lang="en-GB" sz="2400" dirty="0">
                <a:solidFill>
                  <a:schemeClr val="bg1"/>
                </a:solidFill>
              </a:rPr>
            </a:br>
            <a:r>
              <a:rPr lang="en-GB" sz="2400" dirty="0">
                <a:solidFill>
                  <a:schemeClr val="bg1"/>
                </a:solidFill>
              </a:rPr>
              <a:t>	Any other group that works within the community</a:t>
            </a:r>
          </a:p>
        </p:txBody>
      </p:sp>
    </p:spTree>
    <p:extLst>
      <p:ext uri="{BB962C8B-B14F-4D97-AF65-F5344CB8AC3E}">
        <p14:creationId xmlns:p14="http://schemas.microsoft.com/office/powerpoint/2010/main" val="193477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23</a:t>
            </a:fld>
            <a:endParaRPr lang="en-US" altLang="en-US" sz="1200" kern="1200">
              <a:solidFill>
                <a:schemeClr val="tx1">
                  <a:alpha val="80000"/>
                </a:schemeClr>
              </a:solidFill>
              <a:latin typeface="+mn-lt"/>
              <a:ea typeface="+mn-ea"/>
              <a:cs typeface="+mn-cs"/>
            </a:endParaRPr>
          </a:p>
        </p:txBody>
      </p:sp>
      <p:sp>
        <p:nvSpPr>
          <p:cNvPr id="15" name="TextBox 14">
            <a:extLst>
              <a:ext uri="{FF2B5EF4-FFF2-40B4-BE49-F238E27FC236}">
                <a16:creationId xmlns:a16="http://schemas.microsoft.com/office/drawing/2014/main" id="{47B89826-DF0B-275E-1A15-CB880BC17594}"/>
              </a:ext>
            </a:extLst>
          </p:cNvPr>
          <p:cNvSpPr txBox="1"/>
          <p:nvPr/>
        </p:nvSpPr>
        <p:spPr>
          <a:xfrm>
            <a:off x="182880" y="246888"/>
            <a:ext cx="8769096" cy="5201424"/>
          </a:xfrm>
          <a:prstGeom prst="rect">
            <a:avLst/>
          </a:prstGeom>
          <a:noFill/>
        </p:spPr>
        <p:txBody>
          <a:bodyPr wrap="square">
            <a:spAutoFit/>
          </a:bodyPr>
          <a:lstStyle/>
          <a:p>
            <a:r>
              <a:rPr lang="en-GB" sz="2800" b="1" dirty="0">
                <a:solidFill>
                  <a:schemeClr val="bg1"/>
                </a:solidFill>
              </a:rPr>
              <a:t>Plot the groups on the map according to where they are active or meet.</a:t>
            </a:r>
          </a:p>
          <a:p>
            <a:endParaRPr lang="en-GB" sz="800" b="1" dirty="0">
              <a:solidFill>
                <a:schemeClr val="bg1"/>
              </a:solidFill>
            </a:endParaRPr>
          </a:p>
          <a:p>
            <a:r>
              <a:rPr lang="en-GB" sz="2400" dirty="0">
                <a:solidFill>
                  <a:schemeClr val="bg1"/>
                </a:solidFill>
              </a:rPr>
              <a:t>maps.google.com (you will need a google account to log in)</a:t>
            </a:r>
          </a:p>
          <a:p>
            <a:endParaRPr lang="en-GB" sz="800" dirty="0">
              <a:solidFill>
                <a:schemeClr val="bg1"/>
              </a:solidFill>
            </a:endParaRPr>
          </a:p>
          <a:p>
            <a:r>
              <a:rPr lang="en-GB" sz="2400" dirty="0">
                <a:solidFill>
                  <a:schemeClr val="bg1"/>
                </a:solidFill>
              </a:rPr>
              <a:t>Saved (under the side bar) &gt; maps tab &gt; open My Maps</a:t>
            </a:r>
          </a:p>
          <a:p>
            <a:r>
              <a:rPr lang="en-GB" sz="2400" dirty="0">
                <a:solidFill>
                  <a:schemeClr val="bg1"/>
                </a:solidFill>
              </a:rPr>
              <a:t>Create a new map &gt; add a base map</a:t>
            </a:r>
          </a:p>
          <a:p>
            <a:endParaRPr lang="en-GB" sz="800" dirty="0">
              <a:solidFill>
                <a:schemeClr val="bg1"/>
              </a:solidFill>
            </a:endParaRPr>
          </a:p>
          <a:p>
            <a:r>
              <a:rPr lang="en-GB" sz="2400" dirty="0">
                <a:solidFill>
                  <a:schemeClr val="bg1"/>
                </a:solidFill>
              </a:rPr>
              <a:t>Use a layer for each category of community group/business to mark and highlight (use the search to bring up the obvious ones and add manually any others that you know)</a:t>
            </a:r>
          </a:p>
          <a:p>
            <a:endParaRPr lang="en-GB" sz="800" dirty="0">
              <a:solidFill>
                <a:schemeClr val="bg1"/>
              </a:solidFill>
            </a:endParaRPr>
          </a:p>
          <a:p>
            <a:r>
              <a:rPr lang="en-GB" sz="2400" dirty="0">
                <a:solidFill>
                  <a:schemeClr val="bg1"/>
                </a:solidFill>
              </a:rPr>
              <a:t>Untitled layer &gt; rename layer for each group type (under the dots) &gt; open data table and input names &gt; right click &gt; replace with marker &gt; place marker in correct location (repeat as necessary)</a:t>
            </a:r>
          </a:p>
          <a:p>
            <a:endParaRPr lang="en-GB" sz="2800" b="1" dirty="0">
              <a:solidFill>
                <a:schemeClr val="bg1"/>
              </a:solidFill>
            </a:endParaRPr>
          </a:p>
        </p:txBody>
      </p:sp>
    </p:spTree>
    <p:extLst>
      <p:ext uri="{BB962C8B-B14F-4D97-AF65-F5344CB8AC3E}">
        <p14:creationId xmlns:p14="http://schemas.microsoft.com/office/powerpoint/2010/main" val="1018381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24</a:t>
            </a:fld>
            <a:endParaRPr lang="en-US" altLang="en-US" sz="1200" kern="1200">
              <a:solidFill>
                <a:schemeClr val="tx1">
                  <a:alpha val="80000"/>
                </a:schemeClr>
              </a:solidFill>
              <a:latin typeface="+mn-lt"/>
              <a:ea typeface="+mn-ea"/>
              <a:cs typeface="+mn-cs"/>
            </a:endParaRPr>
          </a:p>
        </p:txBody>
      </p:sp>
      <p:sp>
        <p:nvSpPr>
          <p:cNvPr id="15" name="TextBox 14">
            <a:extLst>
              <a:ext uri="{FF2B5EF4-FFF2-40B4-BE49-F238E27FC236}">
                <a16:creationId xmlns:a16="http://schemas.microsoft.com/office/drawing/2014/main" id="{47B89826-DF0B-275E-1A15-CB880BC17594}"/>
              </a:ext>
            </a:extLst>
          </p:cNvPr>
          <p:cNvSpPr txBox="1"/>
          <p:nvPr/>
        </p:nvSpPr>
        <p:spPr>
          <a:xfrm>
            <a:off x="182880" y="246888"/>
            <a:ext cx="8769096" cy="954107"/>
          </a:xfrm>
          <a:prstGeom prst="rect">
            <a:avLst/>
          </a:prstGeom>
          <a:noFill/>
        </p:spPr>
        <p:txBody>
          <a:bodyPr wrap="square">
            <a:spAutoFit/>
          </a:bodyPr>
          <a:lstStyle/>
          <a:p>
            <a:br>
              <a:rPr lang="en-GB" sz="2800" b="1" dirty="0">
                <a:solidFill>
                  <a:schemeClr val="bg1"/>
                </a:solidFill>
              </a:rPr>
            </a:br>
            <a:endParaRPr lang="en-GB" sz="2800" b="1" dirty="0">
              <a:solidFill>
                <a:schemeClr val="bg1"/>
              </a:solidFill>
            </a:endParaRPr>
          </a:p>
        </p:txBody>
      </p:sp>
      <p:sp>
        <p:nvSpPr>
          <p:cNvPr id="6" name="TextBox 5">
            <a:extLst>
              <a:ext uri="{FF2B5EF4-FFF2-40B4-BE49-F238E27FC236}">
                <a16:creationId xmlns:a16="http://schemas.microsoft.com/office/drawing/2014/main" id="{C98DC0D2-AAF3-A0A7-D85F-AAA2ABE515D7}"/>
              </a:ext>
            </a:extLst>
          </p:cNvPr>
          <p:cNvSpPr txBox="1"/>
          <p:nvPr/>
        </p:nvSpPr>
        <p:spPr>
          <a:xfrm>
            <a:off x="192024" y="438912"/>
            <a:ext cx="8586216" cy="396974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Looking at all the data work out where the gaps for the community 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Look at businesses to see if they are targeting every demographic.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Look at schools and see if there are breakfast clubs/holiday meal provisions/before and after school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Look at churches and find out what their website says they’re doing.</a:t>
            </a:r>
          </a:p>
        </p:txBody>
      </p:sp>
    </p:spTree>
    <p:extLst>
      <p:ext uri="{BB962C8B-B14F-4D97-AF65-F5344CB8AC3E}">
        <p14:creationId xmlns:p14="http://schemas.microsoft.com/office/powerpoint/2010/main" val="2262296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25</a:t>
            </a:fld>
            <a:endParaRPr lang="en-US" altLang="en-US" sz="1200" kern="1200">
              <a:solidFill>
                <a:schemeClr val="tx1">
                  <a:alpha val="80000"/>
                </a:schemeClr>
              </a:solidFill>
              <a:latin typeface="+mn-lt"/>
              <a:ea typeface="+mn-ea"/>
              <a:cs typeface="+mn-cs"/>
            </a:endParaRPr>
          </a:p>
        </p:txBody>
      </p:sp>
      <p:sp>
        <p:nvSpPr>
          <p:cNvPr id="15" name="TextBox 14">
            <a:extLst>
              <a:ext uri="{FF2B5EF4-FFF2-40B4-BE49-F238E27FC236}">
                <a16:creationId xmlns:a16="http://schemas.microsoft.com/office/drawing/2014/main" id="{47B89826-DF0B-275E-1A15-CB880BC17594}"/>
              </a:ext>
            </a:extLst>
          </p:cNvPr>
          <p:cNvSpPr txBox="1"/>
          <p:nvPr/>
        </p:nvSpPr>
        <p:spPr>
          <a:xfrm>
            <a:off x="182880" y="246888"/>
            <a:ext cx="8769096" cy="954107"/>
          </a:xfrm>
          <a:prstGeom prst="rect">
            <a:avLst/>
          </a:prstGeom>
          <a:noFill/>
        </p:spPr>
        <p:txBody>
          <a:bodyPr wrap="square">
            <a:spAutoFit/>
          </a:bodyPr>
          <a:lstStyle/>
          <a:p>
            <a:br>
              <a:rPr lang="en-GB" sz="2800" b="1" dirty="0">
                <a:solidFill>
                  <a:schemeClr val="bg1"/>
                </a:solidFill>
              </a:rPr>
            </a:br>
            <a:endParaRPr lang="en-GB" sz="2800" b="1" dirty="0">
              <a:solidFill>
                <a:schemeClr val="bg1"/>
              </a:solidFill>
            </a:endParaRPr>
          </a:p>
        </p:txBody>
      </p:sp>
      <p:sp>
        <p:nvSpPr>
          <p:cNvPr id="6" name="TextBox 5">
            <a:extLst>
              <a:ext uri="{FF2B5EF4-FFF2-40B4-BE49-F238E27FC236}">
                <a16:creationId xmlns:a16="http://schemas.microsoft.com/office/drawing/2014/main" id="{C98DC0D2-AAF3-A0A7-D85F-AAA2ABE515D7}"/>
              </a:ext>
            </a:extLst>
          </p:cNvPr>
          <p:cNvSpPr txBox="1"/>
          <p:nvPr/>
        </p:nvSpPr>
        <p:spPr>
          <a:xfrm>
            <a:off x="192024" y="438912"/>
            <a:ext cx="8586216" cy="448578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To go along with the map and analysis – there is more hard data needed to understand who is in the community.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ons.gov.uk – is helpful if you can find a way to extract the right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uklocalarea.com – will help and is much easier to 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findahood.com – very similar and easy to 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Try to understand the statistics through the lens of what they mean for who is available and connected to your community and the provisions they may need.</a:t>
            </a:r>
          </a:p>
        </p:txBody>
      </p:sp>
    </p:spTree>
    <p:extLst>
      <p:ext uri="{BB962C8B-B14F-4D97-AF65-F5344CB8AC3E}">
        <p14:creationId xmlns:p14="http://schemas.microsoft.com/office/powerpoint/2010/main" val="1561682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26</a:t>
            </a:fld>
            <a:endParaRPr lang="en-US" altLang="en-US" sz="1200" kern="1200">
              <a:solidFill>
                <a:schemeClr val="tx1">
                  <a:alpha val="80000"/>
                </a:schemeClr>
              </a:solidFill>
              <a:latin typeface="+mn-lt"/>
              <a:ea typeface="+mn-ea"/>
              <a:cs typeface="+mn-cs"/>
            </a:endParaRPr>
          </a:p>
        </p:txBody>
      </p:sp>
      <p:sp>
        <p:nvSpPr>
          <p:cNvPr id="15" name="TextBox 14">
            <a:extLst>
              <a:ext uri="{FF2B5EF4-FFF2-40B4-BE49-F238E27FC236}">
                <a16:creationId xmlns:a16="http://schemas.microsoft.com/office/drawing/2014/main" id="{47B89826-DF0B-275E-1A15-CB880BC17594}"/>
              </a:ext>
            </a:extLst>
          </p:cNvPr>
          <p:cNvSpPr txBox="1"/>
          <p:nvPr/>
        </p:nvSpPr>
        <p:spPr>
          <a:xfrm>
            <a:off x="182880" y="246888"/>
            <a:ext cx="8769096" cy="954107"/>
          </a:xfrm>
          <a:prstGeom prst="rect">
            <a:avLst/>
          </a:prstGeom>
          <a:noFill/>
        </p:spPr>
        <p:txBody>
          <a:bodyPr wrap="square">
            <a:spAutoFit/>
          </a:bodyPr>
          <a:lstStyle/>
          <a:p>
            <a:br>
              <a:rPr lang="en-GB" sz="2800" b="1" dirty="0">
                <a:solidFill>
                  <a:schemeClr val="bg1"/>
                </a:solidFill>
              </a:rPr>
            </a:br>
            <a:endParaRPr lang="en-GB" sz="2800" b="1" dirty="0">
              <a:solidFill>
                <a:schemeClr val="bg1"/>
              </a:solidFill>
            </a:endParaRPr>
          </a:p>
        </p:txBody>
      </p:sp>
      <p:sp>
        <p:nvSpPr>
          <p:cNvPr id="6" name="TextBox 5">
            <a:extLst>
              <a:ext uri="{FF2B5EF4-FFF2-40B4-BE49-F238E27FC236}">
                <a16:creationId xmlns:a16="http://schemas.microsoft.com/office/drawing/2014/main" id="{C98DC0D2-AAF3-A0A7-D85F-AAA2ABE515D7}"/>
              </a:ext>
            </a:extLst>
          </p:cNvPr>
          <p:cNvSpPr txBox="1"/>
          <p:nvPr/>
        </p:nvSpPr>
        <p:spPr>
          <a:xfrm>
            <a:off x="192024" y="102395"/>
            <a:ext cx="8769096" cy="5093126"/>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schemeClr val="bg1"/>
                </a:solidFill>
                <a:effectLst/>
                <a:uLnTx/>
                <a:uFillTx/>
                <a:latin typeface="Aptos" panose="02110004020202020204"/>
                <a:ea typeface="+mn-ea"/>
                <a:cs typeface="+mn-cs"/>
              </a:rPr>
              <a:t>SOFT DATA - Can be almost anything but involves a conversation rather than a statistic.</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sz="2200" dirty="0">
                <a:solidFill>
                  <a:schemeClr val="bg1"/>
                </a:solidFill>
                <a:latin typeface="Aptos" panose="02110004020202020204"/>
              </a:rPr>
              <a:t>F</a:t>
            </a:r>
            <a:r>
              <a:rPr kumimoji="0" lang="en-GB" sz="2200" b="0" i="0" u="none" strike="noStrike" kern="1200" cap="none" spc="0" normalizeH="0" baseline="0" noProof="0" dirty="0" err="1">
                <a:ln>
                  <a:noFill/>
                </a:ln>
                <a:solidFill>
                  <a:schemeClr val="bg1"/>
                </a:solidFill>
                <a:effectLst/>
                <a:uLnTx/>
                <a:uFillTx/>
                <a:latin typeface="Aptos" panose="02110004020202020204"/>
                <a:ea typeface="+mn-ea"/>
                <a:cs typeface="+mn-cs"/>
              </a:rPr>
              <a:t>ocus</a:t>
            </a:r>
            <a:r>
              <a:rPr kumimoji="0" lang="en-GB" sz="2200" b="0" i="0" u="none" strike="noStrike" kern="1200" cap="none" spc="0" normalizeH="0" baseline="0" noProof="0" dirty="0">
                <a:ln>
                  <a:noFill/>
                </a:ln>
                <a:solidFill>
                  <a:schemeClr val="bg1"/>
                </a:solidFill>
                <a:effectLst/>
                <a:uLnTx/>
                <a:uFillTx/>
                <a:latin typeface="Aptos" panose="02110004020202020204"/>
                <a:ea typeface="+mn-ea"/>
                <a:cs typeface="+mn-cs"/>
              </a:rPr>
              <a:t> group</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chemeClr val="bg1"/>
                </a:solidFill>
                <a:effectLst/>
                <a:uLnTx/>
                <a:uFillTx/>
                <a:latin typeface="Aptos" panose="02110004020202020204"/>
                <a:ea typeface="+mn-ea"/>
                <a:cs typeface="+mn-cs"/>
              </a:rPr>
              <a:t>Community survey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chemeClr val="bg1"/>
                </a:solidFill>
                <a:effectLst/>
                <a:uLnTx/>
                <a:uFillTx/>
                <a:latin typeface="Aptos" panose="02110004020202020204"/>
                <a:ea typeface="+mn-ea"/>
                <a:cs typeface="+mn-cs"/>
              </a:rPr>
              <a:t>Conversations in community space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err="1">
                <a:ln>
                  <a:noFill/>
                </a:ln>
                <a:solidFill>
                  <a:schemeClr val="bg1"/>
                </a:solidFill>
                <a:effectLst/>
                <a:uLnTx/>
                <a:uFillTx/>
                <a:latin typeface="Aptos" panose="02110004020202020204"/>
                <a:ea typeface="+mn-ea"/>
                <a:cs typeface="+mn-cs"/>
              </a:rPr>
              <a:t>Webinaire</a:t>
            </a:r>
            <a:endParaRPr kumimoji="0" lang="en-GB" sz="22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chemeClr val="bg1"/>
                </a:solidFill>
                <a:effectLst/>
                <a:uLnTx/>
                <a:uFillTx/>
                <a:latin typeface="Aptos" panose="02110004020202020204"/>
                <a:ea typeface="+mn-ea"/>
                <a:cs typeface="+mn-cs"/>
              </a:rPr>
              <a:t>Facebook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chemeClr val="bg1"/>
                </a:solidFill>
                <a:effectLst/>
                <a:uLnTx/>
                <a:uFillTx/>
                <a:latin typeface="Aptos" panose="02110004020202020204"/>
                <a:ea typeface="+mn-ea"/>
                <a:cs typeface="+mn-cs"/>
              </a:rPr>
              <a:t>Talking to councillors/PCC/community leaders</a:t>
            </a:r>
          </a:p>
          <a:p>
            <a:pPr marR="0" lvl="2" algn="l" defTabSz="914400" rtl="0" eaLnBrk="1" fontAlgn="auto" latinLnBrk="0" hangingPunct="1">
              <a:lnSpc>
                <a:spcPct val="90000"/>
              </a:lnSpc>
              <a:spcBef>
                <a:spcPts val="500"/>
              </a:spcBef>
              <a:spcAft>
                <a:spcPts val="0"/>
              </a:spcAft>
              <a:buClrTx/>
              <a:buSzTx/>
              <a:tabLst/>
              <a:defRPr/>
            </a:pPr>
            <a:endParaRPr kumimoji="0" lang="en-GB" sz="8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solidFill>
                  <a:schemeClr val="bg1"/>
                </a:solidFill>
                <a:effectLst/>
                <a:uLnTx/>
                <a:uFillTx/>
                <a:latin typeface="Aptos" panose="02110004020202020204"/>
                <a:ea typeface="+mn-ea"/>
                <a:cs typeface="+mn-cs"/>
              </a:rPr>
              <a:t>Why do any of this?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chemeClr val="bg1"/>
                </a:solidFill>
                <a:effectLst/>
                <a:uLnTx/>
                <a:uFillTx/>
                <a:latin typeface="Aptos" panose="02110004020202020204"/>
                <a:ea typeface="+mn-ea"/>
                <a:cs typeface="+mn-cs"/>
              </a:rPr>
              <a:t>Because you will nearly always find out something you do not know.</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chemeClr val="bg1"/>
                </a:solidFill>
                <a:effectLst/>
                <a:uLnTx/>
                <a:uFillTx/>
                <a:latin typeface="Aptos" panose="02110004020202020204"/>
                <a:ea typeface="+mn-ea"/>
                <a:cs typeface="+mn-cs"/>
              </a:rPr>
              <a:t>Because the answer to ‘what is ours to do?’ will often be simple and ‘fit in’ to what needs there are in the community.</a:t>
            </a:r>
          </a:p>
        </p:txBody>
      </p:sp>
    </p:spTree>
    <p:extLst>
      <p:ext uri="{BB962C8B-B14F-4D97-AF65-F5344CB8AC3E}">
        <p14:creationId xmlns:p14="http://schemas.microsoft.com/office/powerpoint/2010/main" val="233918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Kettlebells on the floor">
            <a:extLst>
              <a:ext uri="{FF2B5EF4-FFF2-40B4-BE49-F238E27FC236}">
                <a16:creationId xmlns:a16="http://schemas.microsoft.com/office/drawing/2014/main" id="{43E7716C-0B89-EDD5-EB3D-D5E7C5A94BDF}"/>
              </a:ext>
            </a:extLst>
          </p:cNvPr>
          <p:cNvPicPr>
            <a:picLocks noChangeAspect="1"/>
          </p:cNvPicPr>
          <p:nvPr/>
        </p:nvPicPr>
        <p:blipFill rotWithShape="1">
          <a:blip r:embed="rId3">
            <a:alphaModFix amt="12000"/>
            <a:grayscl/>
          </a:blip>
          <a:srcRect t="12595" b="14432"/>
          <a:stretch/>
        </p:blipFill>
        <p:spPr>
          <a:xfrm>
            <a:off x="20" y="10"/>
            <a:ext cx="9143980" cy="4454003"/>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177D93B4-7C6B-4156-8EEA-1A6E23AE9538}"/>
              </a:ext>
            </a:extLst>
          </p:cNvPr>
          <p:cNvSpPr>
            <a:spLocks noGrp="1"/>
          </p:cNvSpPr>
          <p:nvPr>
            <p:ph type="title"/>
          </p:nvPr>
        </p:nvSpPr>
        <p:spPr>
          <a:xfrm>
            <a:off x="1657350" y="3348021"/>
            <a:ext cx="6858000" cy="1231117"/>
          </a:xfrm>
        </p:spPr>
        <p:txBody>
          <a:bodyPr vert="horz" wrap="none" lIns="91440" tIns="45720" rIns="91440" bIns="45720" rtlCol="0" anchor="t">
            <a:normAutofit/>
          </a:bodyPr>
          <a:lstStyle/>
          <a:p>
            <a:pPr algn="r" defTabSz="914400"/>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Mission Enabler Training </a:t>
            </a:r>
            <a:b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br>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January 2024</a:t>
            </a:r>
          </a:p>
        </p:txBody>
      </p:sp>
      <p:sp>
        <p:nvSpPr>
          <p:cNvPr id="3" name="Slide Number Placeholder 2">
            <a:extLst>
              <a:ext uri="{FF2B5EF4-FFF2-40B4-BE49-F238E27FC236}">
                <a16:creationId xmlns:a16="http://schemas.microsoft.com/office/drawing/2014/main" id="{2E9193CD-2888-4EE8-AD4D-E23E55D5BCBC}"/>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27</a:t>
            </a:fld>
            <a:endParaRPr kumimoji="0" lang="en-US"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endParaRPr>
          </a:p>
        </p:txBody>
      </p:sp>
    </p:spTree>
    <p:extLst>
      <p:ext uri="{BB962C8B-B14F-4D97-AF65-F5344CB8AC3E}">
        <p14:creationId xmlns:p14="http://schemas.microsoft.com/office/powerpoint/2010/main" val="240951406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Kettlebells on the floor">
            <a:extLst>
              <a:ext uri="{FF2B5EF4-FFF2-40B4-BE49-F238E27FC236}">
                <a16:creationId xmlns:a16="http://schemas.microsoft.com/office/drawing/2014/main" id="{43E7716C-0B89-EDD5-EB3D-D5E7C5A94BDF}"/>
              </a:ext>
            </a:extLst>
          </p:cNvPr>
          <p:cNvPicPr>
            <a:picLocks noChangeAspect="1"/>
          </p:cNvPicPr>
          <p:nvPr/>
        </p:nvPicPr>
        <p:blipFill rotWithShape="1">
          <a:blip r:embed="rId3">
            <a:alphaModFix amt="12000"/>
            <a:grayscl/>
          </a:blip>
          <a:srcRect t="12595" b="14432"/>
          <a:stretch/>
        </p:blipFill>
        <p:spPr>
          <a:xfrm>
            <a:off x="94288" y="103705"/>
            <a:ext cx="5617582" cy="2736306"/>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177D93B4-7C6B-4156-8EEA-1A6E23AE9538}"/>
              </a:ext>
            </a:extLst>
          </p:cNvPr>
          <p:cNvSpPr>
            <a:spLocks noGrp="1"/>
          </p:cNvSpPr>
          <p:nvPr>
            <p:ph type="title"/>
          </p:nvPr>
        </p:nvSpPr>
        <p:spPr>
          <a:xfrm>
            <a:off x="1657350" y="3874416"/>
            <a:ext cx="6858000" cy="704722"/>
          </a:xfrm>
        </p:spPr>
        <p:txBody>
          <a:bodyPr vert="horz" wrap="none" lIns="91440" tIns="45720" rIns="91440" bIns="45720" rtlCol="0" anchor="t">
            <a:normAutofit/>
          </a:bodyPr>
          <a:lstStyle/>
          <a:p>
            <a:pPr algn="r" defTabSz="914400"/>
            <a:r>
              <a:rPr lang="en-US" sz="38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Mission Action Planning</a:t>
            </a:r>
          </a:p>
        </p:txBody>
      </p:sp>
      <p:sp>
        <p:nvSpPr>
          <p:cNvPr id="3" name="Slide Number Placeholder 2">
            <a:extLst>
              <a:ext uri="{FF2B5EF4-FFF2-40B4-BE49-F238E27FC236}">
                <a16:creationId xmlns:a16="http://schemas.microsoft.com/office/drawing/2014/main" id="{2E9193CD-2888-4EE8-AD4D-E23E55D5BCBC}"/>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28</a:t>
            </a:fld>
            <a:endParaRPr kumimoji="0" lang="en-US"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endParaRPr>
          </a:p>
        </p:txBody>
      </p:sp>
      <p:pic>
        <p:nvPicPr>
          <p:cNvPr id="1026" name="Picture 2" descr="1:25 000 Scale Colour Raster | Data Products | OS">
            <a:extLst>
              <a:ext uri="{FF2B5EF4-FFF2-40B4-BE49-F238E27FC236}">
                <a16:creationId xmlns:a16="http://schemas.microsoft.com/office/drawing/2014/main" id="{892C1715-DE1F-8DF4-4406-D251C258C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70" y="197756"/>
            <a:ext cx="6369063" cy="358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84539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29</a:t>
            </a:fld>
            <a:endParaRPr lang="en-US" altLang="en-US" sz="1200" kern="1200">
              <a:solidFill>
                <a:schemeClr val="tx1">
                  <a:alpha val="80000"/>
                </a:schemeClr>
              </a:solidFill>
              <a:latin typeface="+mn-lt"/>
              <a:ea typeface="+mn-ea"/>
              <a:cs typeface="+mn-cs"/>
            </a:endParaRPr>
          </a:p>
        </p:txBody>
      </p:sp>
      <p:sp>
        <p:nvSpPr>
          <p:cNvPr id="15" name="TextBox 14">
            <a:extLst>
              <a:ext uri="{FF2B5EF4-FFF2-40B4-BE49-F238E27FC236}">
                <a16:creationId xmlns:a16="http://schemas.microsoft.com/office/drawing/2014/main" id="{47B89826-DF0B-275E-1A15-CB880BC17594}"/>
              </a:ext>
            </a:extLst>
          </p:cNvPr>
          <p:cNvSpPr txBox="1"/>
          <p:nvPr/>
        </p:nvSpPr>
        <p:spPr>
          <a:xfrm>
            <a:off x="182880" y="246888"/>
            <a:ext cx="8769096" cy="954107"/>
          </a:xfrm>
          <a:prstGeom prst="rect">
            <a:avLst/>
          </a:prstGeom>
          <a:noFill/>
        </p:spPr>
        <p:txBody>
          <a:bodyPr wrap="square">
            <a:spAutoFit/>
          </a:bodyPr>
          <a:lstStyle/>
          <a:p>
            <a:br>
              <a:rPr lang="en-GB" sz="2800" b="1" dirty="0">
                <a:solidFill>
                  <a:schemeClr val="bg1"/>
                </a:solidFill>
              </a:rPr>
            </a:br>
            <a:endParaRPr lang="en-GB" sz="2800" b="1" dirty="0">
              <a:solidFill>
                <a:schemeClr val="bg1"/>
              </a:solidFill>
            </a:endParaRPr>
          </a:p>
        </p:txBody>
      </p:sp>
      <p:sp>
        <p:nvSpPr>
          <p:cNvPr id="6" name="TextBox 5">
            <a:extLst>
              <a:ext uri="{FF2B5EF4-FFF2-40B4-BE49-F238E27FC236}">
                <a16:creationId xmlns:a16="http://schemas.microsoft.com/office/drawing/2014/main" id="{C98DC0D2-AAF3-A0A7-D85F-AAA2ABE515D7}"/>
              </a:ext>
            </a:extLst>
          </p:cNvPr>
          <p:cNvSpPr txBox="1"/>
          <p:nvPr/>
        </p:nvSpPr>
        <p:spPr>
          <a:xfrm>
            <a:off x="182880" y="222863"/>
            <a:ext cx="8842248" cy="452611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GB" sz="2000" b="0" i="0" u="none" strike="noStrike" kern="1200" cap="none" spc="0" normalizeH="0" baseline="0" noProof="0" dirty="0">
                <a:ln>
                  <a:noFill/>
                </a:ln>
                <a:solidFill>
                  <a:schemeClr val="bg1"/>
                </a:solidFill>
                <a:effectLst/>
                <a:uLnTx/>
                <a:uFillTx/>
                <a:latin typeface="Aptos" panose="02110004020202020204"/>
                <a:ea typeface="+mn-ea"/>
                <a:cs typeface="+mn-cs"/>
              </a:rPr>
              <a:t>Littletown Baptist Church have been supported by Home Mission in the past but currently have a pastoral vacancy. They would like to call a new minister and have started putting a church profile together. If the minister is to be appointed to a full-time post, a Growth Grant will be required to help towards the stipend. They are a small church with a multi-use space for the sanctuary but no hall and no car park. Their building is used by a private nursery school every weekday during termtime, which generates a reliable income but restricts the options for weekday outreach (unless it happens on different premises). The weekly seniors’ coffee morning has moved to the community library and the last Alpha course was held in the manse. There are no families with young children attending LBC, but there are some older teenagers and young adults. A drop-in youth group is held at the church on a Friday evening after the nursery school has cleared their equipment away for the weekend – it is staffed by church members on a rota. On Sunday afternoons the church is open for board games, puzzles and table tennis for anyone who would like some company (and a cuppa). </a:t>
            </a:r>
          </a:p>
        </p:txBody>
      </p:sp>
    </p:spTree>
    <p:extLst>
      <p:ext uri="{BB962C8B-B14F-4D97-AF65-F5344CB8AC3E}">
        <p14:creationId xmlns:p14="http://schemas.microsoft.com/office/powerpoint/2010/main" val="186138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F02E6-809C-497D-82D9-9A06DE9C265C}"/>
              </a:ext>
            </a:extLst>
          </p:cNvPr>
          <p:cNvSpPr>
            <a:spLocks noGrp="1"/>
          </p:cNvSpPr>
          <p:nvPr>
            <p:ph type="title"/>
          </p:nvPr>
        </p:nvSpPr>
        <p:spPr>
          <a:xfrm>
            <a:off x="1101619" y="3859449"/>
            <a:ext cx="7886700" cy="719689"/>
          </a:xfrm>
        </p:spPr>
        <p:txBody>
          <a:bodyPr vert="horz" wrap="none" lIns="91440" tIns="45720" rIns="91440" bIns="45720" rtlCol="0" anchor="t">
            <a:normAutofit/>
          </a:bodyPr>
          <a:lstStyle/>
          <a:p>
            <a:pPr algn="r" defTabSz="914400"/>
            <a:r>
              <a:rPr lang="en-US" sz="3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What is culture?</a:t>
            </a:r>
          </a:p>
        </p:txBody>
      </p:sp>
      <p:pic>
        <p:nvPicPr>
          <p:cNvPr id="7" name="Picture 6">
            <a:extLst>
              <a:ext uri="{FF2B5EF4-FFF2-40B4-BE49-F238E27FC236}">
                <a16:creationId xmlns:a16="http://schemas.microsoft.com/office/drawing/2014/main" id="{90D34DBA-EB41-F79F-9339-F3661E03F182}"/>
              </a:ext>
            </a:extLst>
          </p:cNvPr>
          <p:cNvPicPr>
            <a:picLocks noChangeAspect="1"/>
          </p:cNvPicPr>
          <p:nvPr/>
        </p:nvPicPr>
        <p:blipFill>
          <a:blip r:embed="rId4"/>
          <a:stretch>
            <a:fillRect/>
          </a:stretch>
        </p:blipFill>
        <p:spPr>
          <a:xfrm>
            <a:off x="628650" y="102395"/>
            <a:ext cx="6222048" cy="4474226"/>
          </a:xfrm>
          <a:prstGeom prst="rect">
            <a:avLst/>
          </a:prstGeom>
        </p:spPr>
      </p:pic>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7D194DFD-B235-4DCD-A12E-3D2FCC86B21A}" type="slidenum">
              <a:rPr kumimoji="0" lang="en-US" alt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a:t>
            </a:fld>
            <a:endParaRPr kumimoji="0" lang="en-US" altLang="en-US"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endParaRPr>
          </a:p>
        </p:txBody>
      </p:sp>
    </p:spTree>
    <p:extLst>
      <p:ext uri="{BB962C8B-B14F-4D97-AF65-F5344CB8AC3E}">
        <p14:creationId xmlns:p14="http://schemas.microsoft.com/office/powerpoint/2010/main" val="332733540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Kettlebells on the floor">
            <a:extLst>
              <a:ext uri="{FF2B5EF4-FFF2-40B4-BE49-F238E27FC236}">
                <a16:creationId xmlns:a16="http://schemas.microsoft.com/office/drawing/2014/main" id="{43E7716C-0B89-EDD5-EB3D-D5E7C5A94BDF}"/>
              </a:ext>
            </a:extLst>
          </p:cNvPr>
          <p:cNvPicPr>
            <a:picLocks noChangeAspect="1"/>
          </p:cNvPicPr>
          <p:nvPr/>
        </p:nvPicPr>
        <p:blipFill rotWithShape="1">
          <a:blip r:embed="rId3">
            <a:alphaModFix amt="12000"/>
            <a:grayscl/>
          </a:blip>
          <a:srcRect t="12595" b="14432"/>
          <a:stretch/>
        </p:blipFill>
        <p:spPr>
          <a:xfrm>
            <a:off x="20" y="10"/>
            <a:ext cx="9143980" cy="4454003"/>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177D93B4-7C6B-4156-8EEA-1A6E23AE9538}"/>
              </a:ext>
            </a:extLst>
          </p:cNvPr>
          <p:cNvSpPr>
            <a:spLocks noGrp="1"/>
          </p:cNvSpPr>
          <p:nvPr>
            <p:ph type="title"/>
          </p:nvPr>
        </p:nvSpPr>
        <p:spPr>
          <a:xfrm>
            <a:off x="1657350" y="3348021"/>
            <a:ext cx="6858000" cy="1231117"/>
          </a:xfrm>
        </p:spPr>
        <p:txBody>
          <a:bodyPr vert="horz" wrap="none" lIns="91440" tIns="45720" rIns="91440" bIns="45720" rtlCol="0" anchor="t">
            <a:normAutofit/>
          </a:bodyPr>
          <a:lstStyle/>
          <a:p>
            <a:pPr algn="r" defTabSz="914400"/>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Mission Enabler Training </a:t>
            </a:r>
            <a:b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br>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January 2024</a:t>
            </a:r>
          </a:p>
        </p:txBody>
      </p:sp>
      <p:sp>
        <p:nvSpPr>
          <p:cNvPr id="3" name="Slide Number Placeholder 2">
            <a:extLst>
              <a:ext uri="{FF2B5EF4-FFF2-40B4-BE49-F238E27FC236}">
                <a16:creationId xmlns:a16="http://schemas.microsoft.com/office/drawing/2014/main" id="{2E9193CD-2888-4EE8-AD4D-E23E55D5BCBC}"/>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30</a:t>
            </a:fld>
            <a:endParaRPr kumimoji="0" lang="en-US"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endParaRPr>
          </a:p>
        </p:txBody>
      </p:sp>
    </p:spTree>
    <p:extLst>
      <p:ext uri="{BB962C8B-B14F-4D97-AF65-F5344CB8AC3E}">
        <p14:creationId xmlns:p14="http://schemas.microsoft.com/office/powerpoint/2010/main" val="317253743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iol"/>
              <a:ea typeface="+mn-ea"/>
              <a:cs typeface="+mn-cs"/>
            </a:endParaRPr>
          </a:p>
        </p:txBody>
      </p:sp>
      <p:sp>
        <p:nvSpPr>
          <p:cNvPr id="2" name="Title 1">
            <a:extLst>
              <a:ext uri="{FF2B5EF4-FFF2-40B4-BE49-F238E27FC236}">
                <a16:creationId xmlns:a16="http://schemas.microsoft.com/office/drawing/2014/main" id="{C46F02E6-809C-497D-82D9-9A06DE9C265C}"/>
              </a:ext>
            </a:extLst>
          </p:cNvPr>
          <p:cNvSpPr>
            <a:spLocks noGrp="1"/>
          </p:cNvSpPr>
          <p:nvPr>
            <p:ph type="title"/>
          </p:nvPr>
        </p:nvSpPr>
        <p:spPr>
          <a:xfrm>
            <a:off x="3282984" y="515541"/>
            <a:ext cx="4718016" cy="4112418"/>
          </a:xfrm>
          <a:effectLst/>
        </p:spPr>
        <p:txBody>
          <a:bodyPr vert="horz" wrap="square" lIns="91440" tIns="45720" rIns="91440" bIns="45720" rtlCol="0" anchor="ctr">
            <a:normAutofit/>
          </a:bodyPr>
          <a:lstStyle/>
          <a:p>
            <a:pPr defTabSz="914400"/>
            <a:r>
              <a:rPr lang="en-US" sz="5400" spc="-300">
                <a:solidFill>
                  <a:schemeClr val="tx1">
                    <a:lumMod val="95000"/>
                  </a:schemeClr>
                </a:solidFill>
                <a:effectLst>
                  <a:outerShdw blurRad="469900" dist="342900" dir="5400000" sy="-20000" rotWithShape="0">
                    <a:prstClr val="black">
                      <a:alpha val="66000"/>
                    </a:prstClr>
                  </a:outerShdw>
                </a:effectLst>
                <a:latin typeface="+mj-lt"/>
              </a:rPr>
              <a:t>What is our CBA culture?</a:t>
            </a:r>
          </a:p>
        </p:txBody>
      </p:sp>
      <p:cxnSp>
        <p:nvCxnSpPr>
          <p:cNvPr id="11" name="Straight Connector 10">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685" y="1524680"/>
            <a:ext cx="0" cy="2094139"/>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7D194DFD-B235-4DCD-A12E-3D2FCC86B21A}" type="slidenum">
              <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4</a:t>
            </a:fld>
            <a:endPar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endParaRPr>
          </a:p>
        </p:txBody>
      </p:sp>
    </p:spTree>
    <p:extLst>
      <p:ext uri="{BB962C8B-B14F-4D97-AF65-F5344CB8AC3E}">
        <p14:creationId xmlns:p14="http://schemas.microsoft.com/office/powerpoint/2010/main" val="360048965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iol"/>
              <a:ea typeface="+mn-ea"/>
              <a:cs typeface="+mn-cs"/>
            </a:endParaRPr>
          </a:p>
        </p:txBody>
      </p:sp>
      <p:sp>
        <p:nvSpPr>
          <p:cNvPr id="2" name="Title 1">
            <a:extLst>
              <a:ext uri="{FF2B5EF4-FFF2-40B4-BE49-F238E27FC236}">
                <a16:creationId xmlns:a16="http://schemas.microsoft.com/office/drawing/2014/main" id="{C46F02E6-809C-497D-82D9-9A06DE9C265C}"/>
              </a:ext>
            </a:extLst>
          </p:cNvPr>
          <p:cNvSpPr>
            <a:spLocks noGrp="1"/>
          </p:cNvSpPr>
          <p:nvPr>
            <p:ph type="title"/>
          </p:nvPr>
        </p:nvSpPr>
        <p:spPr>
          <a:xfrm>
            <a:off x="3107418" y="1411833"/>
            <a:ext cx="5714709" cy="2938148"/>
          </a:xfrm>
          <a:effectLst/>
        </p:spPr>
        <p:txBody>
          <a:bodyPr vert="horz" wrap="square" lIns="91440" tIns="45720" rIns="91440" bIns="45720" rtlCol="0" anchor="ctr">
            <a:normAutofit fontScale="90000"/>
          </a:bodyPr>
          <a:lstStyle/>
          <a:p>
            <a:pPr defTabSz="914400"/>
            <a:r>
              <a:rPr lang="en-US" sz="5400" spc="-300" dirty="0">
                <a:solidFill>
                  <a:schemeClr val="tx1">
                    <a:lumMod val="95000"/>
                  </a:schemeClr>
                </a:solidFill>
                <a:effectLst>
                  <a:outerShdw blurRad="469900" dist="342900" dir="5400000" sy="-20000" rotWithShape="0">
                    <a:prstClr val="black">
                      <a:alpha val="66000"/>
                    </a:prstClr>
                  </a:outerShdw>
                </a:effectLst>
                <a:latin typeface="+mj-lt"/>
              </a:rPr>
              <a:t>Welcome</a:t>
            </a:r>
            <a:br>
              <a:rPr lang="en-US" sz="5400" spc="-300" dirty="0">
                <a:solidFill>
                  <a:schemeClr val="tx1">
                    <a:lumMod val="95000"/>
                  </a:schemeClr>
                </a:solidFill>
                <a:effectLst>
                  <a:outerShdw blurRad="469900" dist="342900" dir="5400000" sy="-20000" rotWithShape="0">
                    <a:prstClr val="black">
                      <a:alpha val="66000"/>
                    </a:prstClr>
                  </a:outerShdw>
                </a:effectLst>
                <a:latin typeface="+mj-lt"/>
              </a:rPr>
            </a:br>
            <a:r>
              <a:rPr lang="en-US" sz="5400" spc="-300" dirty="0">
                <a:solidFill>
                  <a:schemeClr val="tx1">
                    <a:lumMod val="95000"/>
                  </a:schemeClr>
                </a:solidFill>
                <a:effectLst>
                  <a:outerShdw blurRad="469900" dist="342900" dir="5400000" sy="-20000" rotWithShape="0">
                    <a:prstClr val="black">
                      <a:alpha val="66000"/>
                    </a:prstClr>
                  </a:outerShdw>
                </a:effectLst>
                <a:latin typeface="+mj-lt"/>
              </a:rPr>
              <a:t>Transparency</a:t>
            </a:r>
            <a:br>
              <a:rPr lang="en-US" sz="5400" spc="-300" dirty="0">
                <a:solidFill>
                  <a:schemeClr val="tx1">
                    <a:lumMod val="95000"/>
                  </a:schemeClr>
                </a:solidFill>
                <a:effectLst>
                  <a:outerShdw blurRad="469900" dist="342900" dir="5400000" sy="-20000" rotWithShape="0">
                    <a:prstClr val="black">
                      <a:alpha val="66000"/>
                    </a:prstClr>
                  </a:outerShdw>
                </a:effectLst>
                <a:latin typeface="+mj-lt"/>
              </a:rPr>
            </a:br>
            <a:r>
              <a:rPr lang="en-US" sz="5400" spc="-300" dirty="0">
                <a:solidFill>
                  <a:schemeClr val="tx1">
                    <a:lumMod val="95000"/>
                  </a:schemeClr>
                </a:solidFill>
                <a:effectLst>
                  <a:outerShdw blurRad="469900" dist="342900" dir="5400000" sy="-20000" rotWithShape="0">
                    <a:prstClr val="black">
                      <a:alpha val="66000"/>
                    </a:prstClr>
                  </a:outerShdw>
                </a:effectLst>
                <a:latin typeface="+mj-lt"/>
              </a:rPr>
              <a:t>Partnership</a:t>
            </a:r>
            <a:br>
              <a:rPr lang="en-US" sz="5400" spc="-300" dirty="0">
                <a:solidFill>
                  <a:schemeClr val="tx1">
                    <a:lumMod val="95000"/>
                  </a:schemeClr>
                </a:solidFill>
                <a:effectLst>
                  <a:outerShdw blurRad="469900" dist="342900" dir="5400000" sy="-20000" rotWithShape="0">
                    <a:prstClr val="black">
                      <a:alpha val="66000"/>
                    </a:prstClr>
                  </a:outerShdw>
                </a:effectLst>
                <a:latin typeface="+mj-lt"/>
              </a:rPr>
            </a:br>
            <a:r>
              <a:rPr lang="en-US" sz="5400" spc="-300" dirty="0">
                <a:solidFill>
                  <a:schemeClr val="tx1">
                    <a:lumMod val="95000"/>
                  </a:schemeClr>
                </a:solidFill>
                <a:effectLst>
                  <a:outerShdw blurRad="469900" dist="342900" dir="5400000" sy="-20000" rotWithShape="0">
                    <a:prstClr val="black">
                      <a:alpha val="66000"/>
                    </a:prstClr>
                  </a:outerShdw>
                </a:effectLst>
                <a:latin typeface="+mj-lt"/>
              </a:rPr>
              <a:t>Integrity</a:t>
            </a:r>
            <a:br>
              <a:rPr lang="en-US" sz="5400" spc="-300" dirty="0">
                <a:solidFill>
                  <a:schemeClr val="tx1">
                    <a:lumMod val="95000"/>
                  </a:schemeClr>
                </a:solidFill>
                <a:effectLst>
                  <a:outerShdw blurRad="469900" dist="342900" dir="5400000" sy="-20000" rotWithShape="0">
                    <a:prstClr val="black">
                      <a:alpha val="66000"/>
                    </a:prstClr>
                  </a:outerShdw>
                </a:effectLst>
                <a:latin typeface="+mj-lt"/>
              </a:rPr>
            </a:br>
            <a:r>
              <a:rPr lang="en-US" sz="5400" spc="-300" dirty="0">
                <a:solidFill>
                  <a:schemeClr val="tx1">
                    <a:lumMod val="95000"/>
                  </a:schemeClr>
                </a:solidFill>
                <a:effectLst>
                  <a:outerShdw blurRad="469900" dist="342900" dir="5400000" sy="-20000" rotWithShape="0">
                    <a:prstClr val="black">
                      <a:alpha val="66000"/>
                    </a:prstClr>
                  </a:outerShdw>
                </a:effectLst>
                <a:latin typeface="+mj-lt"/>
              </a:rPr>
              <a:t>Disciple making</a:t>
            </a:r>
            <a:br>
              <a:rPr lang="en-US" sz="5400" spc="-300" dirty="0">
                <a:solidFill>
                  <a:schemeClr val="tx1">
                    <a:lumMod val="95000"/>
                  </a:schemeClr>
                </a:solidFill>
                <a:effectLst>
                  <a:outerShdw blurRad="469900" dist="342900" dir="5400000" sy="-20000" rotWithShape="0">
                    <a:prstClr val="black">
                      <a:alpha val="66000"/>
                    </a:prstClr>
                  </a:outerShdw>
                </a:effectLst>
                <a:latin typeface="+mj-lt"/>
              </a:rPr>
            </a:br>
            <a:r>
              <a:rPr lang="en-US" sz="5400" spc="-300" dirty="0">
                <a:solidFill>
                  <a:schemeClr val="tx1">
                    <a:lumMod val="95000"/>
                  </a:schemeClr>
                </a:solidFill>
                <a:effectLst>
                  <a:outerShdw blurRad="469900" dist="342900" dir="5400000" sy="-20000" rotWithShape="0">
                    <a:prstClr val="black">
                      <a:alpha val="66000"/>
                    </a:prstClr>
                  </a:outerShdw>
                </a:effectLst>
                <a:latin typeface="+mj-lt"/>
              </a:rPr>
              <a:t>Distributed leadership</a:t>
            </a:r>
            <a:br>
              <a:rPr lang="en-US" sz="5400" spc="-300" dirty="0">
                <a:solidFill>
                  <a:schemeClr val="tx1">
                    <a:lumMod val="95000"/>
                  </a:schemeClr>
                </a:solidFill>
                <a:effectLst>
                  <a:outerShdw blurRad="469900" dist="342900" dir="5400000" sy="-20000" rotWithShape="0">
                    <a:prstClr val="black">
                      <a:alpha val="66000"/>
                    </a:prstClr>
                  </a:outerShdw>
                </a:effectLst>
                <a:latin typeface="+mj-lt"/>
              </a:rPr>
            </a:br>
            <a:endParaRPr lang="en-US" sz="5400" spc="-300" dirty="0">
              <a:solidFill>
                <a:schemeClr val="tx1">
                  <a:lumMod val="95000"/>
                </a:schemeClr>
              </a:solidFill>
              <a:effectLst>
                <a:outerShdw blurRad="469900" dist="342900" dir="5400000" sy="-20000" rotWithShape="0">
                  <a:prstClr val="black">
                    <a:alpha val="66000"/>
                  </a:prstClr>
                </a:outerShdw>
              </a:effectLst>
              <a:latin typeface="+mj-lt"/>
            </a:endParaRPr>
          </a:p>
        </p:txBody>
      </p:sp>
      <p:cxnSp>
        <p:nvCxnSpPr>
          <p:cNvPr id="11" name="Straight Connector 10">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685" y="1524680"/>
            <a:ext cx="0" cy="2094139"/>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7D194DFD-B235-4DCD-A12E-3D2FCC86B21A}" type="slidenum">
              <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5</a:t>
            </a:fld>
            <a:endPar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endParaRPr>
          </a:p>
        </p:txBody>
      </p:sp>
    </p:spTree>
    <p:extLst>
      <p:ext uri="{BB962C8B-B14F-4D97-AF65-F5344CB8AC3E}">
        <p14:creationId xmlns:p14="http://schemas.microsoft.com/office/powerpoint/2010/main" val="210052376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iol"/>
              <a:ea typeface="+mn-ea"/>
              <a:cs typeface="+mn-cs"/>
            </a:endParaRPr>
          </a:p>
        </p:txBody>
      </p:sp>
      <p:sp>
        <p:nvSpPr>
          <p:cNvPr id="2" name="Title 1">
            <a:extLst>
              <a:ext uri="{FF2B5EF4-FFF2-40B4-BE49-F238E27FC236}">
                <a16:creationId xmlns:a16="http://schemas.microsoft.com/office/drawing/2014/main" id="{C46F02E6-809C-497D-82D9-9A06DE9C265C}"/>
              </a:ext>
            </a:extLst>
          </p:cNvPr>
          <p:cNvSpPr>
            <a:spLocks noGrp="1"/>
          </p:cNvSpPr>
          <p:nvPr>
            <p:ph type="title"/>
          </p:nvPr>
        </p:nvSpPr>
        <p:spPr>
          <a:xfrm>
            <a:off x="3142251" y="702706"/>
            <a:ext cx="4059737" cy="3738086"/>
          </a:xfrm>
          <a:effectLst/>
        </p:spPr>
        <p:txBody>
          <a:bodyPr vert="horz" wrap="square" lIns="91440" tIns="45720" rIns="91440" bIns="45720" rtlCol="0" anchor="ctr">
            <a:noAutofit/>
          </a:bodyPr>
          <a:lstStyle/>
          <a:p>
            <a:pPr defTabSz="914400"/>
            <a:r>
              <a:rPr lang="en-US" sz="6600" spc="-300" dirty="0">
                <a:solidFill>
                  <a:schemeClr val="tx1">
                    <a:lumMod val="95000"/>
                  </a:schemeClr>
                </a:solidFill>
                <a:effectLst>
                  <a:outerShdw blurRad="469900" dist="342900" dir="5400000" sy="-20000" rotWithShape="0">
                    <a:prstClr val="black">
                      <a:alpha val="66000"/>
                    </a:prstClr>
                  </a:outerShdw>
                </a:effectLst>
                <a:latin typeface="+mj-lt"/>
              </a:rPr>
              <a:t>Grounded</a:t>
            </a:r>
            <a:br>
              <a:rPr lang="en-US" sz="6600" spc="-300" dirty="0">
                <a:solidFill>
                  <a:schemeClr val="tx1">
                    <a:lumMod val="95000"/>
                  </a:schemeClr>
                </a:solidFill>
                <a:effectLst>
                  <a:outerShdw blurRad="469900" dist="342900" dir="5400000" sy="-20000" rotWithShape="0">
                    <a:prstClr val="black">
                      <a:alpha val="66000"/>
                    </a:prstClr>
                  </a:outerShdw>
                </a:effectLst>
                <a:latin typeface="+mj-lt"/>
              </a:rPr>
            </a:br>
            <a:r>
              <a:rPr lang="en-US" sz="6600" spc="-300" dirty="0">
                <a:solidFill>
                  <a:schemeClr val="tx1">
                    <a:lumMod val="95000"/>
                  </a:schemeClr>
                </a:solidFill>
                <a:effectLst>
                  <a:outerShdw blurRad="469900" dist="342900" dir="5400000" sy="-20000" rotWithShape="0">
                    <a:prstClr val="black">
                      <a:alpha val="66000"/>
                    </a:prstClr>
                  </a:outerShdw>
                </a:effectLst>
                <a:latin typeface="+mj-lt"/>
              </a:rPr>
              <a:t>Exemplified</a:t>
            </a:r>
            <a:br>
              <a:rPr lang="en-US" sz="6600" spc="-300" dirty="0">
                <a:solidFill>
                  <a:schemeClr val="tx1">
                    <a:lumMod val="95000"/>
                  </a:schemeClr>
                </a:solidFill>
                <a:effectLst>
                  <a:outerShdw blurRad="469900" dist="342900" dir="5400000" sy="-20000" rotWithShape="0">
                    <a:prstClr val="black">
                      <a:alpha val="66000"/>
                    </a:prstClr>
                  </a:outerShdw>
                </a:effectLst>
                <a:latin typeface="+mj-lt"/>
              </a:rPr>
            </a:br>
            <a:r>
              <a:rPr lang="en-US" sz="6600" spc="-300" dirty="0">
                <a:solidFill>
                  <a:schemeClr val="tx1">
                    <a:lumMod val="95000"/>
                  </a:schemeClr>
                </a:solidFill>
                <a:effectLst>
                  <a:outerShdw blurRad="469900" dist="342900" dir="5400000" sy="-20000" rotWithShape="0">
                    <a:prstClr val="black">
                      <a:alpha val="66000"/>
                    </a:prstClr>
                  </a:outerShdw>
                </a:effectLst>
                <a:latin typeface="+mj-lt"/>
              </a:rPr>
              <a:t>Amplified</a:t>
            </a:r>
          </a:p>
        </p:txBody>
      </p:sp>
      <p:cxnSp>
        <p:nvCxnSpPr>
          <p:cNvPr id="11" name="Straight Connector 10">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685" y="1524680"/>
            <a:ext cx="0" cy="2094139"/>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7D194DFD-B235-4DCD-A12E-3D2FCC86B21A}" type="slidenum">
              <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6</a:t>
            </a:fld>
            <a:endParaRPr kumimoji="0" lang="en-US" altLang="en-US" sz="1200" b="0" i="0" u="none" strike="noStrike" kern="1200" cap="none" spc="0" normalizeH="0" baseline="0" noProof="0">
              <a:ln>
                <a:noFill/>
              </a:ln>
              <a:solidFill>
                <a:prstClr val="white">
                  <a:alpha val="80000"/>
                </a:prstClr>
              </a:solidFill>
              <a:effectLst/>
              <a:uLnTx/>
              <a:uFillTx/>
              <a:latin typeface="Bariol"/>
              <a:ea typeface="+mn-ea"/>
              <a:cs typeface="+mn-cs"/>
            </a:endParaRPr>
          </a:p>
        </p:txBody>
      </p:sp>
    </p:spTree>
    <p:extLst>
      <p:ext uri="{BB962C8B-B14F-4D97-AF65-F5344CB8AC3E}">
        <p14:creationId xmlns:p14="http://schemas.microsoft.com/office/powerpoint/2010/main" val="133873256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Kettlebells on the floor">
            <a:extLst>
              <a:ext uri="{FF2B5EF4-FFF2-40B4-BE49-F238E27FC236}">
                <a16:creationId xmlns:a16="http://schemas.microsoft.com/office/drawing/2014/main" id="{43E7716C-0B89-EDD5-EB3D-D5E7C5A94BDF}"/>
              </a:ext>
            </a:extLst>
          </p:cNvPr>
          <p:cNvPicPr>
            <a:picLocks noChangeAspect="1"/>
          </p:cNvPicPr>
          <p:nvPr/>
        </p:nvPicPr>
        <p:blipFill rotWithShape="1">
          <a:blip r:embed="rId3">
            <a:alphaModFix amt="12000"/>
            <a:grayscl/>
          </a:blip>
          <a:srcRect t="12595" b="14432"/>
          <a:stretch/>
        </p:blipFill>
        <p:spPr>
          <a:xfrm>
            <a:off x="20" y="10"/>
            <a:ext cx="9143980" cy="4454003"/>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177D93B4-7C6B-4156-8EEA-1A6E23AE9538}"/>
              </a:ext>
            </a:extLst>
          </p:cNvPr>
          <p:cNvSpPr>
            <a:spLocks noGrp="1"/>
          </p:cNvSpPr>
          <p:nvPr>
            <p:ph type="title"/>
          </p:nvPr>
        </p:nvSpPr>
        <p:spPr>
          <a:xfrm>
            <a:off x="1657350" y="3348021"/>
            <a:ext cx="6858000" cy="1231117"/>
          </a:xfrm>
        </p:spPr>
        <p:txBody>
          <a:bodyPr vert="horz" wrap="none" lIns="91440" tIns="45720" rIns="91440" bIns="45720" rtlCol="0" anchor="t">
            <a:normAutofit/>
          </a:bodyPr>
          <a:lstStyle/>
          <a:p>
            <a:pPr algn="r" defTabSz="914400"/>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Mission Enabler Training </a:t>
            </a:r>
            <a:b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br>
            <a:r>
              <a:rPr lang="en-US" sz="38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rPr>
              <a:t>January 2024</a:t>
            </a:r>
          </a:p>
        </p:txBody>
      </p:sp>
      <p:sp>
        <p:nvSpPr>
          <p:cNvPr id="3" name="Slide Number Placeholder 2">
            <a:extLst>
              <a:ext uri="{FF2B5EF4-FFF2-40B4-BE49-F238E27FC236}">
                <a16:creationId xmlns:a16="http://schemas.microsoft.com/office/drawing/2014/main" id="{2E9193CD-2888-4EE8-AD4D-E23E55D5BCBC}"/>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7</a:t>
            </a:fld>
            <a:endParaRPr kumimoji="0" lang="en-US"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F8F8F8">
                      <a:lumMod val="0"/>
                      <a:lumOff val="100000"/>
                    </a:srgbClr>
                  </a:gs>
                </a:gsLst>
                <a:lin ang="5400000" scaled="1"/>
                <a:tileRect/>
              </a:gradFill>
              <a:effectLst/>
              <a:uLnTx/>
              <a:uFillTx/>
              <a:latin typeface="Bariol"/>
              <a:ea typeface="+mn-ea"/>
              <a:cs typeface="+mn-cs"/>
            </a:endParaRPr>
          </a:p>
        </p:txBody>
      </p:sp>
    </p:spTree>
    <p:extLst>
      <p:ext uri="{BB962C8B-B14F-4D97-AF65-F5344CB8AC3E}">
        <p14:creationId xmlns:p14="http://schemas.microsoft.com/office/powerpoint/2010/main" val="359516129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4" name="Video 13">
            <a:extLst>
              <a:ext uri="{FF2B5EF4-FFF2-40B4-BE49-F238E27FC236}">
                <a16:creationId xmlns:a16="http://schemas.microsoft.com/office/drawing/2014/main" id="{541130F0-28B3-C737-2353-4B058804B2A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2285" y="7"/>
            <a:ext cx="9143999" cy="5143493"/>
          </a:xfrm>
          <a:prstGeom prst="rect">
            <a:avLst/>
          </a:prstGeom>
        </p:spPr>
      </p:pic>
      <p:sp>
        <p:nvSpPr>
          <p:cNvPr id="20"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690268BC-53F9-661E-691F-B99A5D8588C4}"/>
              </a:ext>
            </a:extLst>
          </p:cNvPr>
          <p:cNvSpPr>
            <a:spLocks noGrp="1"/>
          </p:cNvSpPr>
          <p:nvPr>
            <p:ph type="ctrTitle"/>
          </p:nvPr>
        </p:nvSpPr>
        <p:spPr>
          <a:xfrm>
            <a:off x="822960" y="244162"/>
            <a:ext cx="7543800" cy="2681084"/>
          </a:xfrm>
          <a:effectLst>
            <a:outerShdw blurRad="50800" dist="38100" dir="2700000" algn="tl" rotWithShape="0">
              <a:prstClr val="black">
                <a:alpha val="40000"/>
              </a:prstClr>
            </a:outerShdw>
          </a:effectLst>
        </p:spPr>
        <p:txBody>
          <a:bodyPr>
            <a:normAutofit fontScale="90000"/>
          </a:bodyPr>
          <a:lstStyle/>
          <a:p>
            <a:br>
              <a:rPr lang="en-GB" sz="3000" dirty="0">
                <a:solidFill>
                  <a:srgbClr val="FFFFFF"/>
                </a:solidFill>
              </a:rPr>
            </a:br>
            <a:br>
              <a:rPr lang="en-GB" sz="3000" dirty="0">
                <a:solidFill>
                  <a:srgbClr val="FFFFFF"/>
                </a:solidFill>
              </a:rPr>
            </a:br>
            <a:r>
              <a:rPr lang="en-GB" sz="6000" dirty="0">
                <a:solidFill>
                  <a:srgbClr val="FFFFFF"/>
                </a:solidFill>
              </a:rPr>
              <a:t>Vision Day</a:t>
            </a:r>
            <a:br>
              <a:rPr lang="en-GB" sz="3000" dirty="0">
                <a:solidFill>
                  <a:srgbClr val="FFFFFF"/>
                </a:solidFill>
              </a:rPr>
            </a:br>
            <a:br>
              <a:rPr lang="en-GB" sz="3000" dirty="0">
                <a:solidFill>
                  <a:srgbClr val="FFFFFF"/>
                </a:solidFill>
              </a:rPr>
            </a:br>
            <a:br>
              <a:rPr lang="en-GB" sz="3000" dirty="0">
                <a:solidFill>
                  <a:srgbClr val="FFFFFF"/>
                </a:solidFill>
              </a:rPr>
            </a:br>
            <a:endParaRPr lang="en-GB" sz="3000" dirty="0">
              <a:solidFill>
                <a:srgbClr val="FFFFFF"/>
              </a:solidFill>
            </a:endParaRPr>
          </a:p>
        </p:txBody>
      </p:sp>
    </p:spTree>
    <p:extLst>
      <p:ext uri="{BB962C8B-B14F-4D97-AF65-F5344CB8AC3E}">
        <p14:creationId xmlns:p14="http://schemas.microsoft.com/office/powerpoint/2010/main" val="104970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F02E6-809C-497D-82D9-9A06DE9C265C}"/>
              </a:ext>
            </a:extLst>
          </p:cNvPr>
          <p:cNvSpPr>
            <a:spLocks noGrp="1"/>
          </p:cNvSpPr>
          <p:nvPr>
            <p:ph type="title"/>
          </p:nvPr>
        </p:nvSpPr>
        <p:spPr>
          <a:xfrm>
            <a:off x="3142251" y="702706"/>
            <a:ext cx="4059737" cy="3738086"/>
          </a:xfrm>
          <a:effectLst/>
        </p:spPr>
        <p:txBody>
          <a:bodyPr vert="horz" wrap="square" lIns="91440" tIns="45720" rIns="91440" bIns="45720" rtlCol="0" anchor="ctr">
            <a:noAutofit/>
          </a:bodyPr>
          <a:lstStyle/>
          <a:p>
            <a:pPr defTabSz="914400"/>
            <a:r>
              <a:rPr lang="en-US" sz="6600" spc="-300" dirty="0">
                <a:solidFill>
                  <a:schemeClr val="tx1">
                    <a:lumMod val="95000"/>
                  </a:schemeClr>
                </a:solidFill>
                <a:effectLst>
                  <a:outerShdw blurRad="469900" dist="342900" dir="5400000" sy="-20000" rotWithShape="0">
                    <a:prstClr val="black">
                      <a:alpha val="66000"/>
                    </a:prstClr>
                  </a:outerShdw>
                </a:effectLst>
                <a:latin typeface="+mj-lt"/>
              </a:rPr>
              <a:t>Grounded</a:t>
            </a:r>
            <a:br>
              <a:rPr lang="en-US" sz="6600" spc="-300" dirty="0">
                <a:solidFill>
                  <a:schemeClr val="tx1">
                    <a:lumMod val="95000"/>
                  </a:schemeClr>
                </a:solidFill>
                <a:effectLst>
                  <a:outerShdw blurRad="469900" dist="342900" dir="5400000" sy="-20000" rotWithShape="0">
                    <a:prstClr val="black">
                      <a:alpha val="66000"/>
                    </a:prstClr>
                  </a:outerShdw>
                </a:effectLst>
                <a:latin typeface="+mj-lt"/>
              </a:rPr>
            </a:br>
            <a:r>
              <a:rPr lang="en-US" sz="6600" spc="-300" dirty="0">
                <a:solidFill>
                  <a:schemeClr val="tx1">
                    <a:lumMod val="95000"/>
                  </a:schemeClr>
                </a:solidFill>
                <a:effectLst>
                  <a:outerShdw blurRad="469900" dist="342900" dir="5400000" sy="-20000" rotWithShape="0">
                    <a:prstClr val="black">
                      <a:alpha val="66000"/>
                    </a:prstClr>
                  </a:outerShdw>
                </a:effectLst>
                <a:latin typeface="+mj-lt"/>
              </a:rPr>
              <a:t>Exemplified</a:t>
            </a:r>
            <a:br>
              <a:rPr lang="en-US" sz="6600" spc="-300" dirty="0">
                <a:solidFill>
                  <a:schemeClr val="tx1">
                    <a:lumMod val="95000"/>
                  </a:schemeClr>
                </a:solidFill>
                <a:effectLst>
                  <a:outerShdw blurRad="469900" dist="342900" dir="5400000" sy="-20000" rotWithShape="0">
                    <a:prstClr val="black">
                      <a:alpha val="66000"/>
                    </a:prstClr>
                  </a:outerShdw>
                </a:effectLst>
                <a:latin typeface="+mj-lt"/>
              </a:rPr>
            </a:br>
            <a:r>
              <a:rPr lang="en-US" sz="6600" spc="-300" dirty="0">
                <a:solidFill>
                  <a:schemeClr val="tx1">
                    <a:lumMod val="95000"/>
                  </a:schemeClr>
                </a:solidFill>
                <a:effectLst>
                  <a:outerShdw blurRad="469900" dist="342900" dir="5400000" sy="-20000" rotWithShape="0">
                    <a:prstClr val="black">
                      <a:alpha val="66000"/>
                    </a:prstClr>
                  </a:outerShdw>
                </a:effectLst>
                <a:latin typeface="+mj-lt"/>
              </a:rPr>
              <a:t>Amplified</a:t>
            </a:r>
          </a:p>
        </p:txBody>
      </p:sp>
      <p:sp>
        <p:nvSpPr>
          <p:cNvPr id="4" name="Slide Number Placeholder 3">
            <a:extLst>
              <a:ext uri="{FF2B5EF4-FFF2-40B4-BE49-F238E27FC236}">
                <a16:creationId xmlns:a16="http://schemas.microsoft.com/office/drawing/2014/main" id="{BBC3B223-F1BE-4F2D-8C55-75FDA744108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nSpc>
                <a:spcPct val="90000"/>
              </a:lnSpc>
              <a:spcAft>
                <a:spcPts val="600"/>
              </a:spcAft>
            </a:pPr>
            <a:fld id="{7D194DFD-B235-4DCD-A12E-3D2FCC86B21A}" type="slidenum">
              <a:rPr lang="en-US" altLang="en-US" sz="1200" kern="1200">
                <a:solidFill>
                  <a:schemeClr val="tx1">
                    <a:alpha val="80000"/>
                  </a:schemeClr>
                </a:solidFill>
                <a:latin typeface="+mn-lt"/>
                <a:ea typeface="+mn-ea"/>
                <a:cs typeface="+mn-cs"/>
              </a:rPr>
              <a:pPr>
                <a:lnSpc>
                  <a:spcPct val="90000"/>
                </a:lnSpc>
                <a:spcAft>
                  <a:spcPts val="600"/>
                </a:spcAft>
              </a:pPr>
              <a:t>9</a:t>
            </a:fld>
            <a:endParaRPr lang="en-US" altLang="en-US" sz="1200" kern="1200">
              <a:solidFill>
                <a:schemeClr val="tx1">
                  <a:alpha val="80000"/>
                </a:schemeClr>
              </a:solidFill>
              <a:latin typeface="+mn-lt"/>
              <a:ea typeface="+mn-ea"/>
              <a:cs typeface="+mn-cs"/>
            </a:endParaRPr>
          </a:p>
        </p:txBody>
      </p:sp>
      <p:pic>
        <p:nvPicPr>
          <p:cNvPr id="3" name="Picture 2">
            <a:extLst>
              <a:ext uri="{FF2B5EF4-FFF2-40B4-BE49-F238E27FC236}">
                <a16:creationId xmlns:a16="http://schemas.microsoft.com/office/drawing/2014/main" id="{4D9BAB5A-C4B9-458B-5A0C-7CEBB628205A}"/>
              </a:ext>
            </a:extLst>
          </p:cNvPr>
          <p:cNvPicPr>
            <a:picLocks noChangeAspect="1"/>
          </p:cNvPicPr>
          <p:nvPr/>
        </p:nvPicPr>
        <p:blipFill>
          <a:blip r:embed="rId4"/>
          <a:stretch>
            <a:fillRect/>
          </a:stretch>
        </p:blipFill>
        <p:spPr>
          <a:xfrm>
            <a:off x="521991" y="211002"/>
            <a:ext cx="8100018" cy="4556260"/>
          </a:xfrm>
          <a:prstGeom prst="rect">
            <a:avLst/>
          </a:prstGeom>
        </p:spPr>
      </p:pic>
    </p:spTree>
    <p:extLst>
      <p:ext uri="{BB962C8B-B14F-4D97-AF65-F5344CB8AC3E}">
        <p14:creationId xmlns:p14="http://schemas.microsoft.com/office/powerpoint/2010/main" val="181815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BA Prayer Focus Slides Arial 16x9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BA Bariol">
      <a:majorFont>
        <a:latin typeface="Bariol"/>
        <a:ea typeface=""/>
        <a:cs typeface=""/>
      </a:majorFont>
      <a:minorFont>
        <a:latin typeface="Bariol"/>
        <a:ea typeface=""/>
        <a:cs typeface=""/>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A153A272737D4ABA6FE8CB33847307" ma:contentTypeVersion="17" ma:contentTypeDescription="Create a new document." ma:contentTypeScope="" ma:versionID="fe3a20fc4b6957a38d1ecd94691e5177">
  <xsd:schema xmlns:xsd="http://www.w3.org/2001/XMLSchema" xmlns:xs="http://www.w3.org/2001/XMLSchema" xmlns:p="http://schemas.microsoft.com/office/2006/metadata/properties" xmlns:ns2="e7b12498-5bef-4fea-b8c1-8ca357f54321" xmlns:ns3="a297fd61-6760-45fc-94db-4e77ca9046e5" targetNamespace="http://schemas.microsoft.com/office/2006/metadata/properties" ma:root="true" ma:fieldsID="2609fc63692be31a536f70b8ec6f1275" ns2:_="" ns3:_="">
    <xsd:import namespace="e7b12498-5bef-4fea-b8c1-8ca357f54321"/>
    <xsd:import namespace="a297fd61-6760-45fc-94db-4e77ca9046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b12498-5bef-4fea-b8c1-8ca357f543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e964f8-25be-4ef8-8e9b-fbf61d831958}" ma:internalName="TaxCatchAll" ma:showField="CatchAllData" ma:web="e7b12498-5bef-4fea-b8c1-8ca357f543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297fd61-6760-45fc-94db-4e77ca9046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7c7431-7644-4b26-b9e8-dd402be1da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7b12498-5bef-4fea-b8c1-8ca357f54321" xsi:nil="true"/>
    <lcf76f155ced4ddcb4097134ff3c332f xmlns="a297fd61-6760-45fc-94db-4e77ca9046e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0FF8D6-D3BA-49D1-AA5F-1FBB2D16A9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b12498-5bef-4fea-b8c1-8ca357f54321"/>
    <ds:schemaRef ds:uri="a297fd61-6760-45fc-94db-4e77ca9046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80316F-16B7-450D-B4E5-FBF3391AD5AB}">
  <ds:schemaRefs>
    <ds:schemaRef ds:uri="http://schemas.microsoft.com/office/2006/documentManagement/types"/>
    <ds:schemaRef ds:uri="http://purl.org/dc/elements/1.1/"/>
    <ds:schemaRef ds:uri="e7b12498-5bef-4fea-b8c1-8ca357f54321"/>
    <ds:schemaRef ds:uri="http://www.w3.org/XML/1998/namespace"/>
    <ds:schemaRef ds:uri="http://purl.org/dc/dcmitype/"/>
    <ds:schemaRef ds:uri="a297fd61-6760-45fc-94db-4e77ca9046e5"/>
    <ds:schemaRef ds:uri="http://schemas.microsoft.com/office/2006/metadata/properties"/>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D4CB8178-EC1E-4269-95C4-3C7561567B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1358</TotalTime>
  <Words>834</Words>
  <Application>Microsoft Office PowerPoint</Application>
  <PresentationFormat>On-screen Show (16:9)</PresentationFormat>
  <Paragraphs>112</Paragraphs>
  <Slides>30</Slides>
  <Notes>23</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Aptos</vt:lpstr>
      <vt:lpstr>Arial</vt:lpstr>
      <vt:lpstr>Bariol</vt:lpstr>
      <vt:lpstr>Calibri</vt:lpstr>
      <vt:lpstr>Calibri Light</vt:lpstr>
      <vt:lpstr>Custom Design</vt:lpstr>
      <vt:lpstr>Office Theme</vt:lpstr>
      <vt:lpstr>EBA Prayer Focus Slides Arial 16x9 Template</vt:lpstr>
      <vt:lpstr>Mission Enabler Training  January 2024</vt:lpstr>
      <vt:lpstr>CULTURE</vt:lpstr>
      <vt:lpstr>What is culture?</vt:lpstr>
      <vt:lpstr>What is our CBA culture?</vt:lpstr>
      <vt:lpstr>Welcome Transparency Partnership Integrity Disciple making Distributed leadership </vt:lpstr>
      <vt:lpstr>Grounded Exemplified Amplified</vt:lpstr>
      <vt:lpstr>Mission Enabler Training  January 2024</vt:lpstr>
      <vt:lpstr>  Vision Day   </vt:lpstr>
      <vt:lpstr>Grounded Exemplified Amplified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 Enabler Training  January 2024</vt:lpstr>
      <vt:lpstr>COMMUNITYPROFILE</vt:lpstr>
      <vt:lpstr>PowerPoint Presentation</vt:lpstr>
      <vt:lpstr>PowerPoint Presentation</vt:lpstr>
      <vt:lpstr>PowerPoint Presentation</vt:lpstr>
      <vt:lpstr>PowerPoint Presentation</vt:lpstr>
      <vt:lpstr>PowerPoint Presentation</vt:lpstr>
      <vt:lpstr>Mission Enabler Training  January 2024</vt:lpstr>
      <vt:lpstr>Mission Action Planning</vt:lpstr>
      <vt:lpstr>PowerPoint Presentation</vt:lpstr>
      <vt:lpstr>Mission Enabler Training  January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pray for us as we seek God’s will for our future mission and ministry, and as we develop a planning application to improve our premises to meet our expanding requirements and numbers.</dc:title>
  <dc:creator>David Elcock</dc:creator>
  <cp:lastModifiedBy>Mary Moody</cp:lastModifiedBy>
  <cp:revision>13</cp:revision>
  <cp:lastPrinted>2017-08-23T11:19:32Z</cp:lastPrinted>
  <dcterms:created xsi:type="dcterms:W3CDTF">2017-09-11T20:05:50Z</dcterms:created>
  <dcterms:modified xsi:type="dcterms:W3CDTF">2024-01-31T10:31:38Z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0x01010050A153A272737D4ABA6FE8CB33847307</vt:lpwstr>
  </property>
</Properties>
</file>